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58000" cy="9144000"/>
  <p:embeddedFontLst>
    <p:embeddedFont>
      <p:font typeface="Century Schoolbook"/>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D47F815-CBF0-48FE-BEB2-F1B984CCA6FD}">
  <a:tblStyle styleId="{4D47F815-CBF0-48FE-BEB2-F1B984CCA6FD}" styleName="Table_0">
    <a:wholeTbl>
      <a:tcTxStyle b="off" i="off">
        <a:font>
          <a:latin typeface="Century Schoolbook"/>
          <a:ea typeface="Century Schoolbook"/>
          <a:cs typeface="Century Schoolbook"/>
        </a:font>
        <a:schemeClr val="lt1"/>
      </a:tcTxStyle>
      <a:tcStyle>
        <a:tcBdr>
          <a:left>
            <a:ln cap="flat" cmpd="sng" w="9525">
              <a:solidFill>
                <a:srgbClr val="D1D9DF"/>
              </a:solidFill>
              <a:prstDash val="solid"/>
              <a:round/>
              <a:headEnd len="sm" w="sm" type="none"/>
              <a:tailEnd len="sm" w="sm" type="none"/>
            </a:ln>
          </a:left>
          <a:right>
            <a:ln cap="flat" cmpd="sng" w="9525">
              <a:solidFill>
                <a:srgbClr val="D1D9DF"/>
              </a:solidFill>
              <a:prstDash val="solid"/>
              <a:round/>
              <a:headEnd len="sm" w="sm" type="none"/>
              <a:tailEnd len="sm" w="sm" type="none"/>
            </a:ln>
          </a:right>
          <a:top>
            <a:ln cap="flat" cmpd="sng" w="9525">
              <a:solidFill>
                <a:srgbClr val="D1D9DF"/>
              </a:solidFill>
              <a:prstDash val="solid"/>
              <a:round/>
              <a:headEnd len="sm" w="sm" type="none"/>
              <a:tailEnd len="sm" w="sm" type="none"/>
            </a:ln>
          </a:top>
          <a:bottom>
            <a:ln cap="flat" cmpd="sng" w="9525">
              <a:solidFill>
                <a:srgbClr val="D1D9DF"/>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lt1">
              <a:alpha val="20000"/>
            </a:schemeClr>
          </a:solidFill>
        </a:fill>
      </a:tcStyle>
    </a:band1H>
    <a:band2H>
      <a:tcTxStyle/>
    </a:band2H>
    <a:band1V>
      <a:tcTxStyle/>
      <a:tcStyle>
        <a:fill>
          <a:solidFill>
            <a:schemeClr val="lt1">
              <a:alpha val="20000"/>
            </a:schemeClr>
          </a:solidFill>
        </a:fill>
      </a:tcStyle>
    </a:band1V>
    <a:band2V>
      <a:tcTxStyle/>
    </a:band2V>
    <a:lastCol>
      <a:tcTxStyle b="on" i="off"/>
      <a:tcStyle>
        <a:tcBdr>
          <a:left>
            <a:ln cap="flat" cmpd="sng" w="9525">
              <a:solidFill>
                <a:schemeClr val="lt1"/>
              </a:solidFill>
              <a:prstDash val="solid"/>
              <a:round/>
              <a:headEnd len="sm" w="sm" type="none"/>
              <a:tailEnd len="sm" w="sm" type="none"/>
            </a:ln>
          </a:left>
        </a:tcBdr>
      </a:tcStyle>
    </a:lastCol>
    <a:firstCol>
      <a:tcTxStyle b="on" i="off"/>
      <a:tcStyle>
        <a:tcBdr>
          <a:right>
            <a:ln cap="flat" cmpd="sng" w="9525">
              <a:solidFill>
                <a:schemeClr val="lt1"/>
              </a:solidFill>
              <a:prstDash val="solid"/>
              <a:round/>
              <a:headEnd len="sm" w="sm" type="none"/>
              <a:tailEnd len="sm" w="sm" type="none"/>
            </a:ln>
          </a:right>
        </a:tcBdr>
      </a:tcStyle>
    </a:firstCol>
    <a:lastRow>
      <a:tcTxStyle b="on" i="off"/>
      <a:tcStyle>
        <a:tcBdr>
          <a:top>
            <a:ln cap="flat" cmpd="sng" w="9525">
              <a:solidFill>
                <a:schemeClr val="lt1"/>
              </a:solidFill>
              <a:prstDash val="solid"/>
              <a:round/>
              <a:headEnd len="sm" w="sm" type="none"/>
              <a:tailEnd len="sm" w="sm" type="none"/>
            </a:ln>
          </a:top>
        </a:tcBdr>
        <a:fill>
          <a:solidFill>
            <a:srgbClr val="FFFFFF">
              <a:alpha val="0"/>
            </a:srgbClr>
          </a:solidFill>
        </a:fill>
      </a:tcStyle>
    </a:lastRow>
    <a:seCell>
      <a:tcTxStyle/>
      <a:tcStyle>
        <a:tcBdr>
          <a:left>
            <a:ln cap="flat" cmpd="sng" w="9525">
              <a:solidFill>
                <a:srgbClr val="000000">
                  <a:alpha val="0"/>
                </a:srgbClr>
              </a:solidFill>
              <a:prstDash val="solid"/>
              <a:round/>
              <a:headEnd len="sm" w="sm" type="none"/>
              <a:tailEnd len="sm" w="sm" type="none"/>
            </a:ln>
          </a:left>
          <a:top>
            <a:ln cap="flat" cmpd="sng" w="9525">
              <a:solidFill>
                <a:srgbClr val="000000">
                  <a:alpha val="0"/>
                </a:srgbClr>
              </a:solidFill>
              <a:prstDash val="solid"/>
              <a:round/>
              <a:headEnd len="sm" w="sm" type="none"/>
              <a:tailEnd len="sm" w="sm" type="none"/>
            </a:ln>
          </a:top>
        </a:tcBdr>
      </a:tcStyle>
    </a:seCell>
    <a:swCell>
      <a:tcTxStyle/>
      <a:tcStyle>
        <a:tcBdr>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tcBdr>
      </a:tcStyle>
    </a:swCell>
    <a:firstRow>
      <a:tcTxStyle b="on" i="off"/>
      <a:tcStyle>
        <a:tcBdr>
          <a:bottom>
            <a:ln cap="flat" cmpd="sng" w="9525">
              <a:solidFill>
                <a:schemeClr val="lt1"/>
              </a:solidFill>
              <a:prstDash val="solid"/>
              <a:round/>
              <a:headEnd len="sm" w="sm" type="none"/>
              <a:tailEnd len="sm" w="sm" type="none"/>
            </a:ln>
          </a:bottom>
        </a:tcBdr>
        <a:fill>
          <a:solidFill>
            <a:srgbClr val="FFFFFF">
              <a:alpha val="0"/>
            </a:srgbClr>
          </a:solidFill>
        </a:fill>
      </a:tcStyle>
    </a:firstRow>
    <a:neCell>
      <a:tcTxStyle/>
      <a:tcStyle>
        <a:tcBdr>
          <a:bottom>
            <a:ln cap="flat" cmpd="sng" w="9525">
              <a:solidFill>
                <a:srgbClr val="000000">
                  <a:alpha val="0"/>
                </a:srgbClr>
              </a:solidFill>
              <a:prstDash val="solid"/>
              <a:round/>
              <a:headEnd len="sm" w="sm" type="none"/>
              <a:tailEnd len="sm" w="sm" type="none"/>
            </a:ln>
          </a:bottom>
        </a:tcBdr>
      </a:tc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enturySchoolbook-boldItalic.fntdata"/><Relationship Id="rId61" Type="http://schemas.openxmlformats.org/officeDocument/2006/relationships/font" Target="fonts/CenturySchoolbook-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enturySchoolbook-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CenturySchoolbook-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gcsNOsPEXfs?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p-xSl33Wxyc?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Ismnr6WSHCU?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PIrOQrqewLE?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3E_8XgqRSps?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54t5rivyAiI?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2EJCSULRwC8?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MsXrapwmfwE?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quest.eb.com/search/154_2900877/1/154_2900877/cite" TargetMode="External"/><Relationship Id="rId3" Type="http://schemas.openxmlformats.org/officeDocument/2006/relationships/hyperlink" Target="https://quest.eb.com/search/132_1254916/1/132_1254916/cit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zEqkUMiMxMI?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Ndxgo2Bn3WY?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RFXxBTHze_M?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DoA2duXyzRM?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5KEdogagd88?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0E_vhMVqL9g?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sHzMcXkJNrw?utm_source=unsplash&amp;utm_medium=referral&amp;utm_content=creditCopyText" TargetMode="External"/><Relationship Id="rId3" Type="http://schemas.openxmlformats.org/officeDocument/2006/relationships/hyperlink" Target="https://unsplash.com/?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7" name="Shape 9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Shape 22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Crystal presenting</a:t>
            </a:r>
            <a:endParaRPr b="0" i="0" sz="1200" u="none" cap="none" strike="noStrike">
              <a:solidFill>
                <a:schemeClr val="dk1"/>
              </a:solidFill>
              <a:latin typeface="Calibri"/>
              <a:ea typeface="Calibri"/>
              <a:cs typeface="Calibri"/>
              <a:sym typeface="Calibri"/>
            </a:endParaRPr>
          </a:p>
        </p:txBody>
      </p:sp>
      <p:sp>
        <p:nvSpPr>
          <p:cNvPr id="226" name="Shape 22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Shape 23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Crystal presenting</a:t>
            </a:r>
            <a:endParaRPr b="0" i="0" sz="1200" u="none" cap="none" strike="noStrike">
              <a:solidFill>
                <a:schemeClr val="dk1"/>
              </a:solidFill>
              <a:latin typeface="Calibri"/>
              <a:ea typeface="Calibri"/>
              <a:cs typeface="Calibri"/>
              <a:sym typeface="Calibri"/>
            </a:endParaRPr>
          </a:p>
        </p:txBody>
      </p:sp>
      <p:sp>
        <p:nvSpPr>
          <p:cNvPr id="236" name="Shape 23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Shape 24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Crystal presenting</a:t>
            </a:r>
            <a:endParaRPr b="0" i="0" sz="1200" u="none" cap="none" strike="noStrike">
              <a:solidFill>
                <a:schemeClr val="dk1"/>
              </a:solidFill>
              <a:latin typeface="Calibri"/>
              <a:ea typeface="Calibri"/>
              <a:cs typeface="Calibri"/>
              <a:sym typeface="Calibri"/>
            </a:endParaRPr>
          </a:p>
        </p:txBody>
      </p:sp>
      <p:sp>
        <p:nvSpPr>
          <p:cNvPr id="246" name="Shape 24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Shape 256"/>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Corina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William Iven</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7" name="Shape 257"/>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Shape 266"/>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Corina presents</a:t>
            </a:r>
            <a:endParaRPr b="0" i="0" sz="1200" u="none" cap="none" strike="noStrike">
              <a:solidFill>
                <a:schemeClr val="dk1"/>
              </a:solidFill>
              <a:latin typeface="Calibri"/>
              <a:ea typeface="Calibri"/>
              <a:cs typeface="Calibri"/>
              <a:sym typeface="Calibri"/>
            </a:endParaRPr>
          </a:p>
        </p:txBody>
      </p:sp>
      <p:sp>
        <p:nvSpPr>
          <p:cNvPr id="267" name="Shape 267"/>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Shape 273"/>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Corina presents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Using Stormboard team members begin to inserted notes from the interviews and observations onto Sticky notes.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data is placed on individual index cards by all team members. </a:t>
            </a:r>
            <a:endParaRPr/>
          </a:p>
        </p:txBody>
      </p:sp>
      <p:sp>
        <p:nvSpPr>
          <p:cNvPr id="274" name="Shape 274"/>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Shape 282"/>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Corina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Farzad Nazifi</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283" name="Shape 283"/>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Shape 292"/>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Corina presents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user model table shows work roles and sub-roles of the individuals involved with this model. The user model highlights the background, experience, and skills associated with each work role. </a:t>
            </a:r>
            <a:endParaRPr/>
          </a:p>
        </p:txBody>
      </p:sp>
      <p:sp>
        <p:nvSpPr>
          <p:cNvPr id="293" name="Shape 293"/>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Shape 30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AJ presents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Envisioned Flow Model based on the Interaction Design Requirements extracted from the WAAD. This gives a higher-level view of where each requirement fits within the faculty’s current teaching planning and execution tasks.</a:t>
            </a:r>
            <a:endParaRPr/>
          </a:p>
        </p:txBody>
      </p:sp>
      <p:sp>
        <p:nvSpPr>
          <p:cNvPr id="301" name="Shape 30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Shape 308"/>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AJ presents</a:t>
            </a:r>
            <a:endParaRPr b="0" i="0" sz="1200" u="none" cap="none" strike="noStrike">
              <a:solidFill>
                <a:schemeClr val="dk1"/>
              </a:solidFill>
              <a:latin typeface="Calibri"/>
              <a:ea typeface="Calibri"/>
              <a:cs typeface="Calibri"/>
              <a:sym typeface="Calibri"/>
            </a:endParaRPr>
          </a:p>
        </p:txBody>
      </p:sp>
      <p:sp>
        <p:nvSpPr>
          <p:cNvPr id="309" name="Shape 309"/>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09" name="Shape 1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Shape 32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AJ presents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Envisioned Flow Model 2: Based on Hierarchical Task Model</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This Envisioned Flow Model breaks down the Interaction Design Requirements into specific elements identified by the Hierarchical Task Flow Model and demonstrates where they fit within the faculty’s teaching planning and execution tasks.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1" name="Shape 32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Shape 328"/>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Mitchel Lensink</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9" name="Shape 329"/>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Shape 338"/>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Corina presents</a:t>
            </a:r>
            <a:endParaRPr/>
          </a:p>
        </p:txBody>
      </p:sp>
      <p:sp>
        <p:nvSpPr>
          <p:cNvPr id="339" name="Shape 339"/>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Shape 35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Diz Play</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351" name="Shape 35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Shape 36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AJ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Users are self-motivated learners and we wanted to over multiple modalities of access to learning.</a:t>
            </a:r>
            <a:endParaRPr/>
          </a:p>
        </p:txBody>
      </p:sp>
      <p:sp>
        <p:nvSpPr>
          <p:cNvPr id="361" name="Shape 36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Shape 369"/>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AJ presents</a:t>
            </a:r>
            <a:endParaRPr b="0" i="0" sz="1200" u="none" cap="none" strike="noStrike">
              <a:solidFill>
                <a:schemeClr val="dk1"/>
              </a:solidFill>
              <a:latin typeface="Calibri"/>
              <a:ea typeface="Calibri"/>
              <a:cs typeface="Calibri"/>
              <a:sym typeface="Calibri"/>
            </a:endParaRPr>
          </a:p>
        </p:txBody>
      </p:sp>
      <p:sp>
        <p:nvSpPr>
          <p:cNvPr id="370" name="Shape 370"/>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Shape 377"/>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AJ presents</a:t>
            </a:r>
            <a:endParaRPr/>
          </a:p>
        </p:txBody>
      </p:sp>
      <p:sp>
        <p:nvSpPr>
          <p:cNvPr id="378" name="Shape 37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Shape 38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Lori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Brandon Lopez</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386" name="Shape 38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Shape 39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Lori presents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Taduuda</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396" name="Shape 39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Shape 404"/>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Lori presents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Alex Knight</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405" name="Shape 405"/>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Shape 12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274320" marR="0" rtl="0" algn="l">
              <a:lnSpc>
                <a:spcPct val="90000"/>
              </a:lnSpc>
              <a:spcBef>
                <a:spcPts val="0"/>
              </a:spcBef>
              <a:spcAft>
                <a:spcPts val="0"/>
              </a:spcAft>
              <a:buNone/>
            </a:pPr>
            <a:r>
              <a:rPr b="0" i="0" lang="en-US" sz="1200" u="none" cap="none" strike="noStrike">
                <a:solidFill>
                  <a:schemeClr val="dk1"/>
                </a:solidFill>
                <a:latin typeface="Calibri"/>
                <a:ea typeface="Calibri"/>
                <a:cs typeface="Calibri"/>
                <a:sym typeface="Calibri"/>
              </a:rPr>
              <a:t>Crystal presenting</a:t>
            </a:r>
            <a:endParaRPr/>
          </a:p>
          <a:p>
            <a:pPr indent="-182880" lvl="1" marL="457200" marR="0" rtl="0" algn="l">
              <a:lnSpc>
                <a:spcPct val="90000"/>
              </a:lnSpc>
              <a:spcBef>
                <a:spcPts val="60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the largest research university in the state</a:t>
            </a:r>
            <a:endParaRPr/>
          </a:p>
          <a:p>
            <a:pPr indent="-182880" lvl="1" marL="457200" marR="0" rtl="0" algn="l">
              <a:lnSpc>
                <a:spcPct val="90000"/>
              </a:lnSpc>
              <a:spcBef>
                <a:spcPts val="60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over 250 technology-enhanced classrooms </a:t>
            </a:r>
            <a:endParaRPr/>
          </a:p>
          <a:p>
            <a:pPr indent="-182880" lvl="1" marL="457200" marR="0" rtl="0" algn="l">
              <a:lnSpc>
                <a:spcPct val="90000"/>
              </a:lnSpc>
              <a:spcBef>
                <a:spcPts val="60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over 2,600 full-time and part-time faculty</a:t>
            </a:r>
            <a:endParaRPr/>
          </a:p>
          <a:p>
            <a:pPr indent="-182880" lvl="1" marL="457200" marR="0" rtl="0" algn="l">
              <a:lnSpc>
                <a:spcPct val="90000"/>
              </a:lnSpc>
              <a:spcBef>
                <a:spcPts val="60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over 10,000 face-to-face classroom sessions every semester</a:t>
            </a:r>
            <a:endParaRPr/>
          </a:p>
          <a:p>
            <a:pPr indent="0" lvl="0" marL="0" marR="0" rtl="0" algn="l">
              <a:spcBef>
                <a:spcPts val="30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Left Photo Credit: &lt;a href="https://www.flickr.com/photos/62135710@N03/13623918383/"&gt;CAFNR&lt;/a&gt; Flickr via &lt;a href="http://compfight.com"&gt;Compfight&lt;/a&gt; &lt;a href="https://creativecommons.org/licenses/by-nc/2.0/"&gt;cc&lt;/a&gt;</a:t>
            </a:r>
            <a:endParaRPr/>
          </a:p>
          <a:p>
            <a:pPr indent="0" lvl="0" marL="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Right Photo Credit: Alexis Glenn/George Mason University.</a:t>
            </a:r>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106679" lvl="1" marL="457200" marR="0" rtl="0" algn="l">
              <a:lnSpc>
                <a:spcPct val="90000"/>
              </a:lnSpc>
              <a:spcBef>
                <a:spcPts val="30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30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6" name="Shape 12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Shape 413"/>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Lori presents</a:t>
            </a:r>
            <a:endParaRPr b="0" i="0" sz="1200" u="none" cap="none" strike="noStrike">
              <a:solidFill>
                <a:schemeClr val="dk1"/>
              </a:solidFill>
              <a:latin typeface="Calibri"/>
              <a:ea typeface="Calibri"/>
              <a:cs typeface="Calibri"/>
              <a:sym typeface="Calibri"/>
            </a:endParaRPr>
          </a:p>
        </p:txBody>
      </p:sp>
      <p:sp>
        <p:nvSpPr>
          <p:cNvPr id="414" name="Shape 414"/>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Shape 42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Shape 421"/>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Lori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Orlando Leon</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422" name="Shape 422"/>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Shape 43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Lori presents</a:t>
            </a:r>
            <a:endParaRPr/>
          </a:p>
          <a:p>
            <a:pPr indent="0" lvl="0" marL="0" marR="0" rtl="0" algn="l">
              <a:spcBef>
                <a:spcPts val="0"/>
              </a:spcBef>
              <a:spcAft>
                <a:spcPts val="0"/>
              </a:spcAft>
              <a:buNone/>
            </a:pPr>
            <a:r>
              <a:t/>
            </a:r>
            <a:endParaRPr b="0" i="1"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1" lang="en-US" sz="1200" u="none" cap="none" strike="noStrike">
                <a:solidFill>
                  <a:schemeClr val="dk1"/>
                </a:solidFill>
                <a:latin typeface="Calibri"/>
                <a:ea typeface="Calibri"/>
                <a:cs typeface="Calibri"/>
                <a:sym typeface="Calibri"/>
              </a:rPr>
              <a:t>Hispanic woman with Christmas tree in background</a:t>
            </a:r>
            <a:r>
              <a:rPr b="0" i="0" lang="en-US" sz="1200" u="none" cap="none" strike="noStrike">
                <a:solidFill>
                  <a:schemeClr val="dk1"/>
                </a:solidFill>
                <a:latin typeface="Calibri"/>
                <a:ea typeface="Calibri"/>
                <a:cs typeface="Calibri"/>
                <a:sym typeface="Calibri"/>
              </a:rPr>
              <a:t>. Photography. </a:t>
            </a:r>
            <a:r>
              <a:rPr b="0" i="1" lang="en-US" sz="1200" u="none" cap="none" strike="noStrike">
                <a:solidFill>
                  <a:schemeClr val="dk1"/>
                </a:solidFill>
                <a:latin typeface="Calibri"/>
                <a:ea typeface="Calibri"/>
                <a:cs typeface="Calibri"/>
                <a:sym typeface="Calibri"/>
              </a:rPr>
              <a:t>Britannica ImageQuest</a:t>
            </a:r>
            <a:r>
              <a:rPr b="0" i="0" lang="en-US" sz="1200" u="none" cap="none" strike="noStrike">
                <a:solidFill>
                  <a:schemeClr val="dk1"/>
                </a:solidFill>
                <a:latin typeface="Calibri"/>
                <a:ea typeface="Calibri"/>
                <a:cs typeface="Calibri"/>
                <a:sym typeface="Calibri"/>
              </a:rPr>
              <a:t>, Encyclopædia Britannica, 25 May 2016. </a:t>
            </a:r>
            <a:r>
              <a:rPr b="0" i="0" lang="en-US" sz="1200" u="sng" cap="none" strike="noStrike">
                <a:solidFill>
                  <a:schemeClr val="hlink"/>
                </a:solidFill>
                <a:latin typeface="Calibri"/>
                <a:ea typeface="Calibri"/>
                <a:cs typeface="Calibri"/>
                <a:sym typeface="Calibri"/>
                <a:hlinkClick r:id="rId2"/>
              </a:rPr>
              <a:t>quest.eb.com/search/154_2900877/1/154_2900877/cite</a:t>
            </a:r>
            <a:r>
              <a:rPr b="0" i="0" lang="en-US" sz="1200" u="sng" cap="none" strike="noStrike">
                <a:solidFill>
                  <a:schemeClr val="dk1"/>
                </a:solidFill>
                <a:latin typeface="Calibri"/>
                <a:ea typeface="Calibri"/>
                <a:cs typeface="Calibri"/>
                <a:sym typeface="Calibri"/>
              </a:rPr>
              <a:t>. Accessed 1 Nov 2017.</a:t>
            </a:r>
            <a:endParaRPr/>
          </a:p>
          <a:p>
            <a:pPr indent="0" lvl="0" marL="0" marR="0" rtl="0" algn="l">
              <a:spcBef>
                <a:spcPts val="0"/>
              </a:spcBef>
              <a:spcAft>
                <a:spcPts val="0"/>
              </a:spcAft>
              <a:buNone/>
            </a:pPr>
            <a:r>
              <a:t/>
            </a:r>
            <a:endParaRPr b="0" i="0" sz="1200" u="sng"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1" lang="en-US" sz="1200" u="none" cap="none" strike="noStrike">
                <a:solidFill>
                  <a:schemeClr val="dk1"/>
                </a:solidFill>
                <a:latin typeface="Calibri"/>
                <a:ea typeface="Calibri"/>
                <a:cs typeface="Calibri"/>
                <a:sym typeface="Calibri"/>
              </a:rPr>
              <a:t>Professor Alan Moody</a:t>
            </a:r>
            <a:r>
              <a:rPr b="0" i="0" lang="en-US" sz="1200" u="none" cap="none" strike="noStrike">
                <a:solidFill>
                  <a:schemeClr val="dk1"/>
                </a:solidFill>
                <a:latin typeface="Calibri"/>
                <a:ea typeface="Calibri"/>
                <a:cs typeface="Calibri"/>
                <a:sym typeface="Calibri"/>
              </a:rPr>
              <a:t>. Photography. </a:t>
            </a:r>
            <a:r>
              <a:rPr b="0" i="1" lang="en-US" sz="1200" u="none" cap="none" strike="noStrike">
                <a:solidFill>
                  <a:schemeClr val="dk1"/>
                </a:solidFill>
                <a:latin typeface="Calibri"/>
                <a:ea typeface="Calibri"/>
                <a:cs typeface="Calibri"/>
                <a:sym typeface="Calibri"/>
              </a:rPr>
              <a:t>Britannica ImageQuest</a:t>
            </a:r>
            <a:r>
              <a:rPr b="0" i="0" lang="en-US" sz="1200" u="none" cap="none" strike="noStrike">
                <a:solidFill>
                  <a:schemeClr val="dk1"/>
                </a:solidFill>
                <a:latin typeface="Calibri"/>
                <a:ea typeface="Calibri"/>
                <a:cs typeface="Calibri"/>
                <a:sym typeface="Calibri"/>
              </a:rPr>
              <a:t>, Encyclopædia Britannica, 25 May 2016. </a:t>
            </a:r>
            <a:endParaRPr/>
          </a:p>
          <a:p>
            <a:pPr indent="0" lvl="0" marL="0" marR="0" rtl="0" algn="l">
              <a:spcBef>
                <a:spcPts val="0"/>
              </a:spcBef>
              <a:spcAft>
                <a:spcPts val="0"/>
              </a:spcAft>
              <a:buNone/>
            </a:pPr>
            <a:r>
              <a:rPr b="0" i="0" lang="en-US" sz="1200" u="sng" cap="none" strike="noStrike">
                <a:solidFill>
                  <a:schemeClr val="hlink"/>
                </a:solidFill>
                <a:latin typeface="Calibri"/>
                <a:ea typeface="Calibri"/>
                <a:cs typeface="Calibri"/>
                <a:sym typeface="Calibri"/>
                <a:hlinkClick r:id="rId3"/>
              </a:rPr>
              <a:t>quest.eb.com/search/132_1254916/1/132_1254916/cite</a:t>
            </a:r>
            <a:r>
              <a:rPr b="0" i="0" lang="en-US" sz="1200" u="sng" cap="none" strike="noStrike">
                <a:solidFill>
                  <a:schemeClr val="dk1"/>
                </a:solidFill>
                <a:latin typeface="Calibri"/>
                <a:ea typeface="Calibri"/>
                <a:cs typeface="Calibri"/>
                <a:sym typeface="Calibri"/>
              </a:rPr>
              <a:t>. Accessed 1 Nov 2017.</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sng" cap="none" strike="noStrike">
              <a:solidFill>
                <a:schemeClr val="dk1"/>
              </a:solidFill>
              <a:latin typeface="Calibri"/>
              <a:ea typeface="Calibri"/>
              <a:cs typeface="Calibri"/>
              <a:sym typeface="Calibri"/>
            </a:endParaRPr>
          </a:p>
        </p:txBody>
      </p:sp>
      <p:sp>
        <p:nvSpPr>
          <p:cNvPr id="431" name="Shape 43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Shape 44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Lori presents</a:t>
            </a:r>
            <a:endParaRPr b="0" i="0" sz="1200" u="none" cap="none" strike="noStrike">
              <a:solidFill>
                <a:schemeClr val="dk1"/>
              </a:solidFill>
              <a:latin typeface="Calibri"/>
              <a:ea typeface="Calibri"/>
              <a:cs typeface="Calibri"/>
              <a:sym typeface="Calibri"/>
            </a:endParaRPr>
          </a:p>
        </p:txBody>
      </p:sp>
      <p:sp>
        <p:nvSpPr>
          <p:cNvPr id="441" name="Shape 44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Shape 452"/>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Corina presents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Estée Janssens</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453" name="Shape 453"/>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Shape 46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Shape 462"/>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Corina presents – adding commentary to describe transitions</a:t>
            </a:r>
            <a:endParaRPr/>
          </a:p>
        </p:txBody>
      </p:sp>
      <p:sp>
        <p:nvSpPr>
          <p:cNvPr id="463" name="Shape 463"/>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Shape 470"/>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71" name="Shape 4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Shape 476"/>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77" name="Shape 47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Shape 482"/>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83" name="Shape 48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Shape 4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Shape 489"/>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Angella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Andrew Kow</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490" name="Shape 490"/>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Shape 13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Crystal presenting</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George Mason University is one of the top schools in Virginia, and is currently the largest research university in the state.  It houses over 2,600 full-time and part-time faculty, and over 250 technology-enhanced classrooms that support over 10,000 face-to-face classroom sessions every semester.  </a:t>
            </a:r>
            <a:r>
              <a:rPr b="0" i="0" lang="en-US" sz="1200" u="none" cap="none" strike="noStrike">
                <a:solidFill>
                  <a:schemeClr val="dk1"/>
                </a:solidFill>
                <a:highlight>
                  <a:srgbClr val="FFFF00"/>
                </a:highlight>
                <a:latin typeface="Calibri"/>
                <a:ea typeface="Calibri"/>
                <a:cs typeface="Calibri"/>
                <a:sym typeface="Calibri"/>
              </a:rPr>
              <a:t>A major problem many faculty members face, however, is navigating the various technologies available in the classrooms while also trying to teach content.</a:t>
            </a:r>
            <a:r>
              <a:rPr b="0" i="0" lang="en-US" sz="1200" u="none" cap="none" strike="noStrike">
                <a:solidFill>
                  <a:schemeClr val="dk1"/>
                </a:solidFill>
                <a:latin typeface="Calibri"/>
                <a:ea typeface="Calibri"/>
                <a:cs typeface="Calibri"/>
                <a:sym typeface="Calibri"/>
              </a:rPr>
              <a:t>  Faculty are either unaware of these classroom features available to them, or if they are aware, do not know how to fully leverage their capabilities.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George Mason University is the third largest university in the state of Virginia, and draws students and faculty from all over the world with the high-caliber of education, and diverse programs of study. There are 10 schools and colleges within the university, ranging from law to education, that all strive to uphold the university’s commitment to providing bold, progressive education that serves students, faculty, and the surrounding communities. George Mason has 1,455 full-time, and 1,222 part-time faculty. Each semester, over 10,000 face-to-face classroom sessions are offered to students, across three campuses in Virginia: Fairfax, Arlington, and Prince William Counties.</a:t>
            </a:r>
            <a:endParaRPr/>
          </a:p>
        </p:txBody>
      </p:sp>
      <p:sp>
        <p:nvSpPr>
          <p:cNvPr id="136" name="Shape 13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Shape 499"/>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Angella presents</a:t>
            </a:r>
            <a:endParaRPr b="0" i="0" sz="1200" u="none" cap="none" strike="noStrike">
              <a:solidFill>
                <a:schemeClr val="dk1"/>
              </a:solidFill>
              <a:latin typeface="Calibri"/>
              <a:ea typeface="Calibri"/>
              <a:cs typeface="Calibri"/>
              <a:sym typeface="Calibri"/>
            </a:endParaRPr>
          </a:p>
        </p:txBody>
      </p:sp>
      <p:sp>
        <p:nvSpPr>
          <p:cNvPr id="500" name="Shape 500"/>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Shape 5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Shape 509"/>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Angella presents</a:t>
            </a:r>
            <a:endParaRPr b="0" i="0" sz="1200" u="none" cap="none" strike="noStrike">
              <a:solidFill>
                <a:schemeClr val="dk1"/>
              </a:solidFill>
              <a:latin typeface="Calibri"/>
              <a:ea typeface="Calibri"/>
              <a:cs typeface="Calibri"/>
              <a:sym typeface="Calibri"/>
            </a:endParaRPr>
          </a:p>
        </p:txBody>
      </p:sp>
      <p:sp>
        <p:nvSpPr>
          <p:cNvPr id="510" name="Shape 510"/>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Shape 519"/>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Angella presents</a:t>
            </a:r>
            <a:endParaRPr b="0" i="0" sz="1200" u="none" cap="none" strike="noStrike">
              <a:solidFill>
                <a:schemeClr val="dk1"/>
              </a:solidFill>
              <a:latin typeface="Calibri"/>
              <a:ea typeface="Calibri"/>
              <a:cs typeface="Calibri"/>
              <a:sym typeface="Calibri"/>
            </a:endParaRPr>
          </a:p>
        </p:txBody>
      </p:sp>
      <p:sp>
        <p:nvSpPr>
          <p:cNvPr id="520" name="Shape 520"/>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Shape 5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Shape 531"/>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Angella presents</a:t>
            </a:r>
            <a:endParaRPr b="0" i="0" sz="1200" u="none" cap="none" strike="noStrike">
              <a:solidFill>
                <a:schemeClr val="dk1"/>
              </a:solidFill>
              <a:latin typeface="Calibri"/>
              <a:ea typeface="Calibri"/>
              <a:cs typeface="Calibri"/>
              <a:sym typeface="Calibri"/>
            </a:endParaRPr>
          </a:p>
        </p:txBody>
      </p:sp>
      <p:sp>
        <p:nvSpPr>
          <p:cNvPr id="532" name="Shape 532"/>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Shape 5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Shape 543"/>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Angella presents</a:t>
            </a:r>
            <a:endParaRPr/>
          </a:p>
        </p:txBody>
      </p:sp>
      <p:sp>
        <p:nvSpPr>
          <p:cNvPr id="544" name="Shape 544"/>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Shape 5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Shape 552"/>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Angella presents</a:t>
            </a:r>
            <a:endParaRPr b="0" i="0" sz="1200" u="none" cap="none" strike="noStrike">
              <a:solidFill>
                <a:schemeClr val="dk1"/>
              </a:solidFill>
              <a:latin typeface="Calibri"/>
              <a:ea typeface="Calibri"/>
              <a:cs typeface="Calibri"/>
              <a:sym typeface="Calibri"/>
            </a:endParaRPr>
          </a:p>
        </p:txBody>
      </p:sp>
      <p:sp>
        <p:nvSpPr>
          <p:cNvPr id="553" name="Shape 553"/>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Shape 5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Shape 561"/>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Angella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Mervyn Chan</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62" name="Shape 562"/>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69" name="Shape 5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Shape 585"/>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86" name="Shape 5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Shape 6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Shape 606"/>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Clem Onojeghuo</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607" name="Shape 607"/>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Shape 154"/>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Crystal presenting</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9525"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Over the last few years, George Mason has made a concerted effort to enhance classrooms with technology that will </a:t>
            </a:r>
            <a:r>
              <a:rPr b="0" i="0" lang="en-US" sz="1200" u="none" cap="none" strike="noStrike">
                <a:solidFill>
                  <a:schemeClr val="dk1"/>
                </a:solidFill>
                <a:highlight>
                  <a:srgbClr val="FFFF00"/>
                </a:highlight>
                <a:latin typeface="Calibri"/>
                <a:ea typeface="Calibri"/>
                <a:cs typeface="Calibri"/>
                <a:sym typeface="Calibri"/>
              </a:rPr>
              <a:t>greatly elevate the teaching and learning experience for faculty and students.</a:t>
            </a:r>
            <a:r>
              <a:rPr b="0" i="0" lang="en-US" sz="1200" u="none" cap="none" strike="noStrike">
                <a:solidFill>
                  <a:schemeClr val="dk1"/>
                </a:solidFill>
                <a:latin typeface="Calibri"/>
                <a:ea typeface="Calibri"/>
                <a:cs typeface="Calibri"/>
                <a:sym typeface="Calibri"/>
              </a:rPr>
              <a:t> Many innovations implemented have been specifically designed to encourage more learner interaction, and to create classroom environments that facilitate a creative and open learning space that faculty can use to improve their teaching. These enhanced learning environments have been created so that faculty who are integrating more active learning strategies — hands-on activities such as simulations, project-based and problem-focused assignments, and/or inquiry-based learning — have a classroom space that facilitates these goals. Classrooms with learning environment enhancements are designed to create an entire experience of learning that takes into account everything including where the instructor is stationed, the shape of the tables, how students can best work in groups, etc</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5" name="Shape 155"/>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Shape 6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Shape 614"/>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John T</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615" name="Shape 615"/>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Shape 6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Shape 63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Crystal presents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Andy Kelly</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631" name="Shape 63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Shape 639"/>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40" name="Shape 6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Shape 654"/>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55" name="Shape 6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Shape 18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Crystal presenting</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Original goal - Our goal is to create a system that will allow faculty at George Mason the ability to obtain guidance prior to class, as well as receive automated support in operating the hardware and maximizing its’ capabilities within the classroom using a variety of technologies.</a:t>
            </a:r>
            <a:endParaRPr/>
          </a:p>
        </p:txBody>
      </p:sp>
      <p:sp>
        <p:nvSpPr>
          <p:cNvPr id="186" name="Shape 18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Shape 19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Crystal presenting</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Photo by </a:t>
            </a:r>
            <a:r>
              <a:rPr b="0" i="0" lang="en-US" sz="1200" u="sng" cap="none" strike="noStrike">
                <a:solidFill>
                  <a:schemeClr val="hlink"/>
                </a:solidFill>
                <a:latin typeface="Calibri"/>
                <a:ea typeface="Calibri"/>
                <a:cs typeface="Calibri"/>
                <a:sym typeface="Calibri"/>
                <a:hlinkClick r:id="rId2"/>
              </a:rPr>
              <a:t>rawpixel.com</a:t>
            </a:r>
            <a:r>
              <a:rPr b="0" i="0" lang="en-US" sz="1200" u="none" cap="none" strike="noStrike">
                <a:solidFill>
                  <a:schemeClr val="dk1"/>
                </a:solidFill>
                <a:latin typeface="Calibri"/>
                <a:ea typeface="Calibri"/>
                <a:cs typeface="Calibri"/>
                <a:sym typeface="Calibri"/>
              </a:rPr>
              <a:t> on </a:t>
            </a:r>
            <a:r>
              <a:rPr b="0" i="0" lang="en-US" sz="1200" u="sng" cap="none" strike="noStrike">
                <a:solidFill>
                  <a:schemeClr val="hlink"/>
                </a:solidFill>
                <a:latin typeface="Calibri"/>
                <a:ea typeface="Calibri"/>
                <a:cs typeface="Calibri"/>
                <a:sym typeface="Calibri"/>
                <a:hlinkClick r:id="rId3"/>
              </a:rPr>
              <a:t>Unsplash</a:t>
            </a:r>
            <a:endParaRPr b="0" i="0" sz="1200" u="none" cap="none" strike="noStrike">
              <a:solidFill>
                <a:schemeClr val="dk1"/>
              </a:solidFill>
              <a:latin typeface="Calibri"/>
              <a:ea typeface="Calibri"/>
              <a:cs typeface="Calibri"/>
              <a:sym typeface="Calibri"/>
            </a:endParaRPr>
          </a:p>
        </p:txBody>
      </p:sp>
      <p:sp>
        <p:nvSpPr>
          <p:cNvPr id="196" name="Shape 19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Shape 20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Crystal presenting</a:t>
            </a:r>
            <a:endParaRPr b="0" i="0" sz="1200" u="none" cap="none" strike="noStrike">
              <a:solidFill>
                <a:schemeClr val="dk1"/>
              </a:solidFill>
              <a:latin typeface="Calibri"/>
              <a:ea typeface="Calibri"/>
              <a:cs typeface="Calibri"/>
              <a:sym typeface="Calibri"/>
            </a:endParaRPr>
          </a:p>
        </p:txBody>
      </p:sp>
      <p:sp>
        <p:nvSpPr>
          <p:cNvPr id="206" name="Shape 20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Shape 213"/>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Crystal presenting</a:t>
            </a:r>
            <a:endParaRPr b="0" i="0" sz="1200" u="none" cap="none" strike="noStrike">
              <a:solidFill>
                <a:schemeClr val="dk1"/>
              </a:solidFill>
              <a:latin typeface="Calibri"/>
              <a:ea typeface="Calibri"/>
              <a:cs typeface="Calibri"/>
              <a:sym typeface="Calibri"/>
            </a:endParaRPr>
          </a:p>
        </p:txBody>
      </p:sp>
      <p:sp>
        <p:nvSpPr>
          <p:cNvPr id="214" name="Shape 214"/>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solidFill>
          <a:srgbClr val="A7A192"/>
        </a:solidFill>
      </p:bgPr>
    </p:bg>
    <p:spTree>
      <p:nvGrpSpPr>
        <p:cNvPr id="16" name="Shape 16"/>
        <p:cNvGrpSpPr/>
        <p:nvPr/>
      </p:nvGrpSpPr>
      <p:grpSpPr>
        <a:xfrm>
          <a:off x="0" y="0"/>
          <a:ext cx="0" cy="0"/>
          <a:chOff x="0" y="0"/>
          <a:chExt cx="0" cy="0"/>
        </a:xfrm>
      </p:grpSpPr>
      <p:sp>
        <p:nvSpPr>
          <p:cNvPr id="17" name="Shape 17"/>
          <p:cNvSpPr txBox="1"/>
          <p:nvPr>
            <p:ph type="ctrTitle"/>
          </p:nvPr>
        </p:nvSpPr>
        <p:spPr>
          <a:xfrm>
            <a:off x="1261872" y="758952"/>
            <a:ext cx="9418320" cy="4041648"/>
          </a:xfrm>
          <a:prstGeom prst="rect">
            <a:avLst/>
          </a:prstGeom>
          <a:noFill/>
          <a:ln>
            <a:noFill/>
          </a:ln>
        </p:spPr>
        <p:txBody>
          <a:bodyPr anchorCtr="0" anchor="b" bIns="91425" lIns="91425" spcFirstLastPara="1" rIns="91425" wrap="square" tIns="91425"/>
          <a:lstStyle>
            <a:lvl1pPr indent="0" lvl="0" marL="0" marR="0" rtl="0" algn="l">
              <a:lnSpc>
                <a:spcPct val="85000"/>
              </a:lnSpc>
              <a:spcBef>
                <a:spcPts val="0"/>
              </a:spcBef>
              <a:spcAft>
                <a:spcPts val="0"/>
              </a:spcAft>
              <a:buClr>
                <a:schemeClr val="dk1"/>
              </a:buClr>
              <a:buSzPts val="7200"/>
              <a:buFont typeface="Century Schoolbook"/>
              <a:buNone/>
              <a:defRPr b="0" i="0" sz="72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8" name="Shape 18"/>
          <p:cNvSpPr txBox="1"/>
          <p:nvPr>
            <p:ph idx="1" type="subTitle"/>
          </p:nvPr>
        </p:nvSpPr>
        <p:spPr>
          <a:xfrm>
            <a:off x="1261872" y="4800600"/>
            <a:ext cx="9418320" cy="1691640"/>
          </a:xfrm>
          <a:prstGeom prst="rect">
            <a:avLst/>
          </a:prstGeom>
          <a:noFill/>
          <a:ln>
            <a:noFill/>
          </a:ln>
        </p:spPr>
        <p:txBody>
          <a:bodyPr anchorCtr="0" anchor="t" bIns="91425" lIns="91425" spcFirstLastPara="1" rIns="91425" wrap="square" tIns="91425"/>
          <a:lstStyle>
            <a:lvl1pPr indent="0" lvl="0" marL="0" marR="0" rtl="0" algn="l">
              <a:lnSpc>
                <a:spcPct val="95000"/>
              </a:lnSpc>
              <a:spcBef>
                <a:spcPts val="1400"/>
              </a:spcBef>
              <a:spcAft>
                <a:spcPts val="0"/>
              </a:spcAft>
              <a:buClr>
                <a:schemeClr val="accent1"/>
              </a:buClr>
              <a:buSzPts val="1760"/>
              <a:buFont typeface="Arial"/>
              <a:buNone/>
              <a:defRPr b="0" i="0" sz="2200" u="none" cap="none" strike="noStrike">
                <a:solidFill>
                  <a:schemeClr val="dk1"/>
                </a:solidFill>
                <a:latin typeface="Century Schoolbook"/>
                <a:ea typeface="Century Schoolbook"/>
                <a:cs typeface="Century Schoolbook"/>
                <a:sym typeface="Century Schoolbook"/>
              </a:defRPr>
            </a:lvl1pPr>
            <a:lvl2pPr indent="0" lvl="1" marL="457200" marR="0" rtl="0" algn="ctr">
              <a:lnSpc>
                <a:spcPct val="90000"/>
              </a:lnSpc>
              <a:spcBef>
                <a:spcPts val="300"/>
              </a:spcBef>
              <a:spcAft>
                <a:spcPts val="0"/>
              </a:spcAft>
              <a:buClr>
                <a:schemeClr val="accent1"/>
              </a:buClr>
              <a:buSzPts val="2200"/>
              <a:buFont typeface="Noto Sans Symbols"/>
              <a:buNone/>
              <a:defRPr b="0" i="0" sz="2200" u="none" cap="none" strike="noStrike">
                <a:solidFill>
                  <a:srgbClr val="262626"/>
                </a:solidFill>
                <a:latin typeface="Century Schoolbook"/>
                <a:ea typeface="Century Schoolbook"/>
                <a:cs typeface="Century Schoolbook"/>
                <a:sym typeface="Century Schoolbook"/>
              </a:defRPr>
            </a:lvl2pPr>
            <a:lvl3pPr indent="0" lvl="2" marL="914400" marR="0" rtl="0" algn="ctr">
              <a:lnSpc>
                <a:spcPct val="90000"/>
              </a:lnSpc>
              <a:spcBef>
                <a:spcPts val="300"/>
              </a:spcBef>
              <a:spcAft>
                <a:spcPts val="0"/>
              </a:spcAft>
              <a:buClr>
                <a:schemeClr val="accent1"/>
              </a:buClr>
              <a:buSzPts val="2200"/>
              <a:buFont typeface="Noto Sans Symbols"/>
              <a:buNone/>
              <a:defRPr b="0" i="0" sz="2200" u="none" cap="none" strike="noStrike">
                <a:solidFill>
                  <a:srgbClr val="262626"/>
                </a:solidFill>
                <a:latin typeface="Century Schoolbook"/>
                <a:ea typeface="Century Schoolbook"/>
                <a:cs typeface="Century Schoolbook"/>
                <a:sym typeface="Century Schoolbook"/>
              </a:defRPr>
            </a:lvl3pPr>
            <a:lvl4pPr indent="0" lvl="3" marL="13716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4pPr>
            <a:lvl5pPr indent="0" lvl="4" marL="18288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5pPr>
            <a:lvl6pPr indent="0" lvl="5" marL="22860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6pPr>
            <a:lvl7pPr indent="0" lvl="6" marL="27432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7pPr>
            <a:lvl8pPr indent="0" lvl="7" marL="32004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8pPr>
            <a:lvl9pPr indent="0" lvl="8" marL="3657600" marR="0" rtl="0" algn="ctr">
              <a:lnSpc>
                <a:spcPct val="90000"/>
              </a:lnSpc>
              <a:spcBef>
                <a:spcPts val="300"/>
              </a:spcBef>
              <a:spcAft>
                <a:spcPts val="30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9pPr>
          </a:lstStyle>
          <a:p/>
        </p:txBody>
      </p:sp>
      <p:sp>
        <p:nvSpPr>
          <p:cNvPr id="19" name="Shape 19"/>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i="0" sz="1050" u="none" cap="none" strike="noStrike">
                <a:solidFill>
                  <a:schemeClr val="dk1"/>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20" name="Shape 20"/>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050" u="none" cap="none" strike="noStrike">
                <a:solidFill>
                  <a:schemeClr val="dk1"/>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21" name="Shape 21"/>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1pPr>
            <a:lvl2pPr indent="0" lvl="1"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2pPr>
            <a:lvl3pPr indent="0" lvl="2"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3pPr>
            <a:lvl4pPr indent="0" lvl="3"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4pPr>
            <a:lvl5pPr indent="0" lvl="4"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5pPr>
            <a:lvl6pPr indent="0" lvl="5"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6pPr>
            <a:lvl7pPr indent="0" lvl="6"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7pPr>
            <a:lvl8pPr indent="0" lvl="7"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8pPr>
            <a:lvl9pPr indent="0" lvl="8" marL="0" marR="0" rtl="0" algn="ctr">
              <a:spcBef>
                <a:spcPts val="0"/>
              </a:spcBef>
              <a:buNone/>
              <a:defRPr b="0" i="0" sz="3600" u="none" cap="none" strike="noStrike">
                <a:solidFill>
                  <a:schemeClr val="dk1"/>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
        <p:nvSpPr>
          <p:cNvPr id="22" name="Shape 22"/>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5" name="Shape 75"/>
        <p:cNvGrpSpPr/>
        <p:nvPr/>
      </p:nvGrpSpPr>
      <p:grpSpPr>
        <a:xfrm>
          <a:off x="0" y="0"/>
          <a:ext cx="0" cy="0"/>
          <a:chOff x="0" y="0"/>
          <a:chExt cx="0" cy="0"/>
        </a:xfrm>
      </p:grpSpPr>
      <p:sp>
        <p:nvSpPr>
          <p:cNvPr id="76" name="Shape 76"/>
          <p:cNvSpPr/>
          <p:nvPr/>
        </p:nvSpPr>
        <p:spPr>
          <a:xfrm>
            <a:off x="0" y="5105400"/>
            <a:ext cx="11292840" cy="1752600"/>
          </a:xfrm>
          <a:prstGeom prst="rect">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txBox="1"/>
          <p:nvPr>
            <p:ph type="title"/>
          </p:nvPr>
        </p:nvSpPr>
        <p:spPr>
          <a:xfrm>
            <a:off x="914400" y="5257800"/>
            <a:ext cx="9982200" cy="914400"/>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lt1"/>
              </a:buClr>
              <a:buSzPts val="2800"/>
              <a:buFont typeface="Century Schoolbook"/>
              <a:buNone/>
              <a:defRPr b="0" i="0" sz="2800" u="none" cap="none" strike="noStrike">
                <a:solidFill>
                  <a:schemeClr val="lt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8" name="Shape 78"/>
          <p:cNvSpPr/>
          <p:nvPr>
            <p:ph idx="2" type="pic"/>
          </p:nvPr>
        </p:nvSpPr>
        <p:spPr>
          <a:xfrm>
            <a:off x="0" y="0"/>
            <a:ext cx="11292840" cy="5128923"/>
          </a:xfrm>
          <a:prstGeom prst="rect">
            <a:avLst/>
          </a:prstGeom>
          <a:blipFill rotWithShape="1">
            <a:blip r:embed="rId2">
              <a:alphaModFix/>
            </a:blip>
            <a:stretch>
              <a:fillRect b="0" l="0" r="0" t="0"/>
            </a:stretch>
          </a:blipFill>
          <a:ln>
            <a:noFill/>
          </a:ln>
        </p:spPr>
        <p:txBody>
          <a:bodyPr anchorCtr="0" anchor="t" bIns="91425" lIns="91425" spcFirstLastPara="1" rIns="91425" wrap="square" tIns="91425"/>
          <a:lstStyle>
            <a:lvl1pPr indent="0" lvl="0" marL="0" marR="0" rtl="0" algn="l">
              <a:lnSpc>
                <a:spcPct val="95000"/>
              </a:lnSpc>
              <a:spcBef>
                <a:spcPts val="1400"/>
              </a:spcBef>
              <a:spcAft>
                <a:spcPts val="0"/>
              </a:spcAft>
              <a:buClr>
                <a:schemeClr val="accent1"/>
              </a:buClr>
              <a:buSzPts val="2560"/>
              <a:buFont typeface="Arial"/>
              <a:buNone/>
              <a:defRPr b="0" i="0" sz="3200" u="none" cap="none" strike="noStrike">
                <a:solidFill>
                  <a:schemeClr val="lt1"/>
                </a:solidFill>
                <a:latin typeface="Century Schoolbook"/>
                <a:ea typeface="Century Schoolbook"/>
                <a:cs typeface="Century Schoolbook"/>
                <a:sym typeface="Century Schoolbook"/>
              </a:defRPr>
            </a:lvl1pPr>
            <a:lvl2pPr indent="0" lvl="1" marL="457200" marR="0" rtl="0" algn="l">
              <a:lnSpc>
                <a:spcPct val="90000"/>
              </a:lnSpc>
              <a:spcBef>
                <a:spcPts val="300"/>
              </a:spcBef>
              <a:spcAft>
                <a:spcPts val="0"/>
              </a:spcAft>
              <a:buClr>
                <a:schemeClr val="accent1"/>
              </a:buClr>
              <a:buSzPts val="2800"/>
              <a:buFont typeface="Noto Sans Symbols"/>
              <a:buNone/>
              <a:defRPr b="0" i="0" sz="2800" u="none" cap="none" strike="noStrike">
                <a:solidFill>
                  <a:srgbClr val="262626"/>
                </a:solidFill>
                <a:latin typeface="Century Schoolbook"/>
                <a:ea typeface="Century Schoolbook"/>
                <a:cs typeface="Century Schoolbook"/>
                <a:sym typeface="Century Schoolbook"/>
              </a:defRPr>
            </a:lvl2pPr>
            <a:lvl3pPr indent="0" lvl="2" marL="914400" marR="0" rtl="0" algn="l">
              <a:lnSpc>
                <a:spcPct val="90000"/>
              </a:lnSpc>
              <a:spcBef>
                <a:spcPts val="300"/>
              </a:spcBef>
              <a:spcAft>
                <a:spcPts val="0"/>
              </a:spcAft>
              <a:buClr>
                <a:schemeClr val="accent1"/>
              </a:buClr>
              <a:buSzPts val="2400"/>
              <a:buFont typeface="Noto Sans Symbols"/>
              <a:buNone/>
              <a:defRPr b="0" i="0" sz="2400" u="none" cap="none" strike="noStrike">
                <a:solidFill>
                  <a:srgbClr val="262626"/>
                </a:solidFill>
                <a:latin typeface="Century Schoolbook"/>
                <a:ea typeface="Century Schoolbook"/>
                <a:cs typeface="Century Schoolbook"/>
                <a:sym typeface="Century Schoolbook"/>
              </a:defRPr>
            </a:lvl3pPr>
            <a:lvl4pPr indent="0" lvl="3" marL="1371600" marR="0" rtl="0" algn="l">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4pPr>
            <a:lvl5pPr indent="0" lvl="4" marL="1828800" marR="0" rtl="0" algn="l">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5pPr>
            <a:lvl6pPr indent="0" lvl="5" marL="2286000" marR="0" rtl="0" algn="l">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6pPr>
            <a:lvl7pPr indent="0" lvl="6" marL="2743200" marR="0" rtl="0" algn="l">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7pPr>
            <a:lvl8pPr indent="0" lvl="7" marL="3200400" marR="0" rtl="0" algn="l">
              <a:lnSpc>
                <a:spcPct val="90000"/>
              </a:lnSpc>
              <a:spcBef>
                <a:spcPts val="300"/>
              </a:spcBef>
              <a:spcAft>
                <a:spcPts val="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8pPr>
            <a:lvl9pPr indent="0" lvl="8" marL="3657600" marR="0" rtl="0" algn="l">
              <a:lnSpc>
                <a:spcPct val="90000"/>
              </a:lnSpc>
              <a:spcBef>
                <a:spcPts val="300"/>
              </a:spcBef>
              <a:spcAft>
                <a:spcPts val="300"/>
              </a:spcAft>
              <a:buClr>
                <a:schemeClr val="accent1"/>
              </a:buClr>
              <a:buSzPts val="2000"/>
              <a:buFont typeface="Noto Sans Symbols"/>
              <a:buNone/>
              <a:defRPr b="0" i="0" sz="2000" u="none" cap="none" strike="noStrike">
                <a:solidFill>
                  <a:srgbClr val="262626"/>
                </a:solidFill>
                <a:latin typeface="Century Schoolbook"/>
                <a:ea typeface="Century Schoolbook"/>
                <a:cs typeface="Century Schoolbook"/>
                <a:sym typeface="Century Schoolbook"/>
              </a:defRPr>
            </a:lvl9pPr>
          </a:lstStyle>
          <a:p/>
        </p:txBody>
      </p:sp>
      <p:sp>
        <p:nvSpPr>
          <p:cNvPr id="79" name="Shape 79"/>
          <p:cNvSpPr txBox="1"/>
          <p:nvPr>
            <p:ph idx="1" type="body"/>
          </p:nvPr>
        </p:nvSpPr>
        <p:spPr>
          <a:xfrm>
            <a:off x="914400" y="6108589"/>
            <a:ext cx="9982200" cy="597011"/>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040"/>
              <a:buFont typeface="Arial"/>
              <a:buNone/>
              <a:defRPr b="0" i="0" sz="1300" u="none" cap="none" strike="noStrike">
                <a:solidFill>
                  <a:srgbClr val="D8D8D8"/>
                </a:solidFill>
                <a:latin typeface="Century Schoolbook"/>
                <a:ea typeface="Century Schoolbook"/>
                <a:cs typeface="Century Schoolbook"/>
                <a:sym typeface="Century Schoolbook"/>
              </a:defRPr>
            </a:lvl1pPr>
            <a:lvl2pPr indent="-228600" lvl="1" marL="914400" marR="0" rtl="0" algn="l">
              <a:lnSpc>
                <a:spcPct val="90000"/>
              </a:lnSpc>
              <a:spcBef>
                <a:spcPts val="300"/>
              </a:spcBef>
              <a:spcAft>
                <a:spcPts val="0"/>
              </a:spcAft>
              <a:buClr>
                <a:schemeClr val="accent1"/>
              </a:buClr>
              <a:buSzPts val="1200"/>
              <a:buFont typeface="Noto Sans Symbols"/>
              <a:buNone/>
              <a:defRPr b="0" i="0" sz="1200" u="none" cap="none" strike="noStrike">
                <a:solidFill>
                  <a:srgbClr val="262626"/>
                </a:solidFill>
                <a:latin typeface="Century Schoolbook"/>
                <a:ea typeface="Century Schoolbook"/>
                <a:cs typeface="Century Schoolbook"/>
                <a:sym typeface="Century Schoolbook"/>
              </a:defRPr>
            </a:lvl2pPr>
            <a:lvl3pPr indent="-228600" lvl="2" marL="1371600" marR="0" rtl="0" algn="l">
              <a:lnSpc>
                <a:spcPct val="90000"/>
              </a:lnSpc>
              <a:spcBef>
                <a:spcPts val="300"/>
              </a:spcBef>
              <a:spcAft>
                <a:spcPts val="0"/>
              </a:spcAft>
              <a:buClr>
                <a:schemeClr val="accent1"/>
              </a:buClr>
              <a:buSzPts val="1000"/>
              <a:buFont typeface="Noto Sans Symbols"/>
              <a:buNone/>
              <a:defRPr b="0" i="0" sz="1000" u="none" cap="none" strike="noStrike">
                <a:solidFill>
                  <a:srgbClr val="262626"/>
                </a:solidFill>
                <a:latin typeface="Century Schoolbook"/>
                <a:ea typeface="Century Schoolbook"/>
                <a:cs typeface="Century Schoolbook"/>
                <a:sym typeface="Century Schoolbook"/>
              </a:defRPr>
            </a:lvl3pPr>
            <a:lvl4pPr indent="-228600" lvl="3" marL="18288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4pPr>
            <a:lvl5pPr indent="-228600" lvl="4" marL="22860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5pPr>
            <a:lvl6pPr indent="-228600" lvl="5" marL="27432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6pPr>
            <a:lvl7pPr indent="-228600" lvl="6" marL="32004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7pPr>
            <a:lvl8pPr indent="-228600" lvl="7" marL="36576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8pPr>
            <a:lvl9pPr indent="-228600" lvl="8" marL="4114800" marR="0" rtl="0" algn="l">
              <a:lnSpc>
                <a:spcPct val="90000"/>
              </a:lnSpc>
              <a:spcBef>
                <a:spcPts val="300"/>
              </a:spcBef>
              <a:spcAft>
                <a:spcPts val="30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9pPr>
          </a:lstStyle>
          <a:p/>
        </p:txBody>
      </p:sp>
      <p:sp>
        <p:nvSpPr>
          <p:cNvPr id="80" name="Shape 80"/>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81" name="Shape 81"/>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82" name="Shape 82"/>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3" name="Shape 83"/>
        <p:cNvGrpSpPr/>
        <p:nvPr/>
      </p:nvGrpSpPr>
      <p:grpSpPr>
        <a:xfrm>
          <a:off x="0" y="0"/>
          <a:ext cx="0" cy="0"/>
          <a:chOff x="0" y="0"/>
          <a:chExt cx="0" cy="0"/>
        </a:xfrm>
      </p:grpSpPr>
      <p:sp>
        <p:nvSpPr>
          <p:cNvPr id="84" name="Shape 84"/>
          <p:cNvSpPr txBox="1"/>
          <p:nvPr>
            <p:ph type="title"/>
          </p:nvPr>
        </p:nvSpPr>
        <p:spPr>
          <a:xfrm>
            <a:off x="1261872" y="365760"/>
            <a:ext cx="9692640" cy="1325562"/>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4400"/>
              <a:buFont typeface="Century Schoolbook"/>
              <a:buNone/>
              <a:defRPr b="0" i="0" sz="44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5" name="Shape 85"/>
          <p:cNvSpPr txBox="1"/>
          <p:nvPr>
            <p:ph idx="1" type="body"/>
          </p:nvPr>
        </p:nvSpPr>
        <p:spPr>
          <a:xfrm rot="5400000">
            <a:off x="3383884" y="-293211"/>
            <a:ext cx="4351337" cy="8595360"/>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86" name="Shape 86"/>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87" name="Shape 87"/>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88" name="Shape 88"/>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9" name="Shape 89"/>
        <p:cNvGrpSpPr/>
        <p:nvPr/>
      </p:nvGrpSpPr>
      <p:grpSpPr>
        <a:xfrm>
          <a:off x="0" y="0"/>
          <a:ext cx="0" cy="0"/>
          <a:chOff x="0" y="0"/>
          <a:chExt cx="0" cy="0"/>
        </a:xfrm>
      </p:grpSpPr>
      <p:sp>
        <p:nvSpPr>
          <p:cNvPr id="90" name="Shape 90"/>
          <p:cNvSpPr txBox="1"/>
          <p:nvPr>
            <p:ph type="title"/>
          </p:nvPr>
        </p:nvSpPr>
        <p:spPr>
          <a:xfrm rot="5400000">
            <a:off x="6938169" y="2091531"/>
            <a:ext cx="5897562" cy="2476500"/>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4400"/>
              <a:buFont typeface="Century Schoolbook"/>
              <a:buNone/>
              <a:defRPr b="0" i="0" sz="44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1" name="Shape 91"/>
          <p:cNvSpPr txBox="1"/>
          <p:nvPr>
            <p:ph idx="1" type="body"/>
          </p:nvPr>
        </p:nvSpPr>
        <p:spPr>
          <a:xfrm rot="5400000">
            <a:off x="1680369" y="-537369"/>
            <a:ext cx="5897562" cy="7734300"/>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92" name="Shape 92"/>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93" name="Shape 93"/>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94" name="Shape 94"/>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3" name="Shape 23"/>
        <p:cNvGrpSpPr/>
        <p:nvPr/>
      </p:nvGrpSpPr>
      <p:grpSpPr>
        <a:xfrm>
          <a:off x="0" y="0"/>
          <a:ext cx="0" cy="0"/>
          <a:chOff x="0" y="0"/>
          <a:chExt cx="0" cy="0"/>
        </a:xfrm>
      </p:grpSpPr>
      <p:sp>
        <p:nvSpPr>
          <p:cNvPr id="24" name="Shape 24"/>
          <p:cNvSpPr txBox="1"/>
          <p:nvPr>
            <p:ph type="title"/>
          </p:nvPr>
        </p:nvSpPr>
        <p:spPr>
          <a:xfrm>
            <a:off x="1261872" y="365760"/>
            <a:ext cx="9692640" cy="1325562"/>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4400"/>
              <a:buFont typeface="Century Schoolbook"/>
              <a:buNone/>
              <a:defRPr b="0" i="0" sz="44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5" name="Shape 25"/>
          <p:cNvSpPr txBox="1"/>
          <p:nvPr>
            <p:ph idx="1" type="body"/>
          </p:nvPr>
        </p:nvSpPr>
        <p:spPr>
          <a:xfrm>
            <a:off x="1261872" y="1828800"/>
            <a:ext cx="4480560" cy="4351337"/>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26" name="Shape 26"/>
          <p:cNvSpPr txBox="1"/>
          <p:nvPr>
            <p:ph idx="2" type="body"/>
          </p:nvPr>
        </p:nvSpPr>
        <p:spPr>
          <a:xfrm>
            <a:off x="6126480" y="1828800"/>
            <a:ext cx="4480560" cy="4351337"/>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27" name="Shape 27"/>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i="0" sz="1050" u="none" cap="none" strike="noStrike">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28" name="Shape 28"/>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050" u="none" cap="none" strike="noStrike">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29" name="Shape 29"/>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1pPr>
            <a:lvl2pPr indent="0" lvl="1"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2pPr>
            <a:lvl3pPr indent="0" lvl="2"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3pPr>
            <a:lvl4pPr indent="0" lvl="3"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4pPr>
            <a:lvl5pPr indent="0" lvl="4"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5pPr>
            <a:lvl6pPr indent="0" lvl="5"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6pPr>
            <a:lvl7pPr indent="0" lvl="6"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7pPr>
            <a:lvl8pPr indent="0" lvl="7"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8pPr>
            <a:lvl9pPr indent="0" lvl="8"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0" name="Shape 30"/>
        <p:cNvGrpSpPr/>
        <p:nvPr/>
      </p:nvGrpSpPr>
      <p:grpSpPr>
        <a:xfrm>
          <a:off x="0" y="0"/>
          <a:ext cx="0" cy="0"/>
          <a:chOff x="0" y="0"/>
          <a:chExt cx="0" cy="0"/>
        </a:xfrm>
      </p:grpSpPr>
      <p:sp>
        <p:nvSpPr>
          <p:cNvPr id="31" name="Shape 31"/>
          <p:cNvSpPr txBox="1"/>
          <p:nvPr>
            <p:ph type="title"/>
          </p:nvPr>
        </p:nvSpPr>
        <p:spPr>
          <a:xfrm>
            <a:off x="1261872" y="365760"/>
            <a:ext cx="9692640" cy="1325562"/>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4400"/>
              <a:buFont typeface="Century Schoolbook"/>
              <a:buNone/>
              <a:defRPr b="0" i="0" sz="44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2" name="Shape 32"/>
          <p:cNvSpPr txBox="1"/>
          <p:nvPr>
            <p:ph idx="1" type="body"/>
          </p:nvPr>
        </p:nvSpPr>
        <p:spPr>
          <a:xfrm>
            <a:off x="1261872" y="1828800"/>
            <a:ext cx="8595360" cy="4351337"/>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33" name="Shape 33"/>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34" name="Shape 34"/>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35" name="Shape 35"/>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6" name="Shape 36"/>
        <p:cNvGrpSpPr/>
        <p:nvPr/>
      </p:nvGrpSpPr>
      <p:grpSpPr>
        <a:xfrm>
          <a:off x="0" y="0"/>
          <a:ext cx="0" cy="0"/>
          <a:chOff x="0" y="0"/>
          <a:chExt cx="0" cy="0"/>
        </a:xfrm>
      </p:grpSpPr>
      <p:sp>
        <p:nvSpPr>
          <p:cNvPr id="37" name="Shape 37"/>
          <p:cNvSpPr txBox="1"/>
          <p:nvPr>
            <p:ph type="title"/>
          </p:nvPr>
        </p:nvSpPr>
        <p:spPr>
          <a:xfrm>
            <a:off x="1261872" y="758952"/>
            <a:ext cx="9418320" cy="4041648"/>
          </a:xfrm>
          <a:prstGeom prst="rect">
            <a:avLst/>
          </a:prstGeom>
          <a:noFill/>
          <a:ln>
            <a:noFill/>
          </a:ln>
        </p:spPr>
        <p:txBody>
          <a:bodyPr anchorCtr="0" anchor="b" bIns="91425" lIns="91425" spcFirstLastPara="1" rIns="91425" wrap="square" tIns="91425"/>
          <a:lstStyle>
            <a:lvl1pPr indent="0" lvl="0" marL="0" marR="0" rtl="0" algn="l">
              <a:lnSpc>
                <a:spcPct val="85000"/>
              </a:lnSpc>
              <a:spcBef>
                <a:spcPts val="0"/>
              </a:spcBef>
              <a:spcAft>
                <a:spcPts val="0"/>
              </a:spcAft>
              <a:buClr>
                <a:schemeClr val="dk1"/>
              </a:buClr>
              <a:buSzPts val="7200"/>
              <a:buFont typeface="Century Schoolbook"/>
              <a:buNone/>
              <a:defRPr b="0" i="0" sz="72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8" name="Shape 38"/>
          <p:cNvSpPr txBox="1"/>
          <p:nvPr>
            <p:ph idx="1" type="body"/>
          </p:nvPr>
        </p:nvSpPr>
        <p:spPr>
          <a:xfrm>
            <a:off x="1261872" y="4800600"/>
            <a:ext cx="9418320" cy="1691640"/>
          </a:xfrm>
          <a:prstGeom prst="rect">
            <a:avLst/>
          </a:prstGeom>
          <a:noFill/>
          <a:ln>
            <a:noFill/>
          </a:ln>
        </p:spPr>
        <p:txBody>
          <a:bodyPr anchorCtr="0" anchor="t" bIns="91425" lIns="91425" spcFirstLastPara="1" rIns="91425" wrap="square" tIns="91425"/>
          <a:lstStyle>
            <a:lvl1pPr indent="-228600" lvl="0" marL="457200" marR="0" rtl="0" algn="l">
              <a:lnSpc>
                <a:spcPct val="95000"/>
              </a:lnSpc>
              <a:spcBef>
                <a:spcPts val="1400"/>
              </a:spcBef>
              <a:spcAft>
                <a:spcPts val="0"/>
              </a:spcAft>
              <a:buClr>
                <a:schemeClr val="accent1"/>
              </a:buClr>
              <a:buSzPts val="1760"/>
              <a:buFont typeface="Arial"/>
              <a:buNone/>
              <a:defRPr b="0" i="0" sz="2200" u="none" cap="none" strike="noStrike">
                <a:solidFill>
                  <a:srgbClr val="595959"/>
                </a:solidFill>
                <a:latin typeface="Century Schoolbook"/>
                <a:ea typeface="Century Schoolbook"/>
                <a:cs typeface="Century Schoolbook"/>
                <a:sym typeface="Century Schoolbook"/>
              </a:defRPr>
            </a:lvl1pPr>
            <a:lvl2pPr indent="-228600" lvl="1" marL="914400" marR="0" rtl="0" algn="l">
              <a:lnSpc>
                <a:spcPct val="90000"/>
              </a:lnSpc>
              <a:spcBef>
                <a:spcPts val="300"/>
              </a:spcBef>
              <a:spcAft>
                <a:spcPts val="0"/>
              </a:spcAft>
              <a:buClr>
                <a:schemeClr val="accent1"/>
              </a:buClr>
              <a:buSzPts val="1800"/>
              <a:buFont typeface="Noto Sans Symbols"/>
              <a:buNone/>
              <a:defRPr b="0" i="0" sz="1800" u="none" cap="none" strike="noStrike">
                <a:solidFill>
                  <a:srgbClr val="888888"/>
                </a:solidFill>
                <a:latin typeface="Century Schoolbook"/>
                <a:ea typeface="Century Schoolbook"/>
                <a:cs typeface="Century Schoolbook"/>
                <a:sym typeface="Century Schoolbook"/>
              </a:defRPr>
            </a:lvl2pPr>
            <a:lvl3pPr indent="-228600" lvl="2" marL="1371600" marR="0" rtl="0" algn="l">
              <a:lnSpc>
                <a:spcPct val="90000"/>
              </a:lnSpc>
              <a:spcBef>
                <a:spcPts val="300"/>
              </a:spcBef>
              <a:spcAft>
                <a:spcPts val="0"/>
              </a:spcAft>
              <a:buClr>
                <a:schemeClr val="accent1"/>
              </a:buClr>
              <a:buSzPts val="1600"/>
              <a:buFont typeface="Noto Sans Symbols"/>
              <a:buNone/>
              <a:defRPr b="0" i="0" sz="1600" u="none" cap="none" strike="noStrike">
                <a:solidFill>
                  <a:srgbClr val="888888"/>
                </a:solidFill>
                <a:latin typeface="Century Schoolbook"/>
                <a:ea typeface="Century Schoolbook"/>
                <a:cs typeface="Century Schoolbook"/>
                <a:sym typeface="Century Schoolbook"/>
              </a:defRPr>
            </a:lvl3pPr>
            <a:lvl4pPr indent="-228600" lvl="3" marL="1828800" marR="0" rtl="0" algn="l">
              <a:lnSpc>
                <a:spcPct val="90000"/>
              </a:lnSpc>
              <a:spcBef>
                <a:spcPts val="300"/>
              </a:spcBef>
              <a:spcAft>
                <a:spcPts val="0"/>
              </a:spcAft>
              <a:buClr>
                <a:schemeClr val="accent1"/>
              </a:buClr>
              <a:buSzPts val="1400"/>
              <a:buFont typeface="Noto Sans Symbols"/>
              <a:buNone/>
              <a:defRPr b="0" i="0" sz="1400" u="none" cap="none" strike="noStrike">
                <a:solidFill>
                  <a:srgbClr val="888888"/>
                </a:solidFill>
                <a:latin typeface="Century Schoolbook"/>
                <a:ea typeface="Century Schoolbook"/>
                <a:cs typeface="Century Schoolbook"/>
                <a:sym typeface="Century Schoolbook"/>
              </a:defRPr>
            </a:lvl4pPr>
            <a:lvl5pPr indent="-228600" lvl="4" marL="2286000" marR="0" rtl="0" algn="l">
              <a:lnSpc>
                <a:spcPct val="90000"/>
              </a:lnSpc>
              <a:spcBef>
                <a:spcPts val="300"/>
              </a:spcBef>
              <a:spcAft>
                <a:spcPts val="0"/>
              </a:spcAft>
              <a:buClr>
                <a:schemeClr val="accent1"/>
              </a:buClr>
              <a:buSzPts val="1400"/>
              <a:buFont typeface="Noto Sans Symbols"/>
              <a:buNone/>
              <a:defRPr b="0" i="0" sz="1400" u="none" cap="none" strike="noStrike">
                <a:solidFill>
                  <a:srgbClr val="888888"/>
                </a:solidFill>
                <a:latin typeface="Century Schoolbook"/>
                <a:ea typeface="Century Schoolbook"/>
                <a:cs typeface="Century Schoolbook"/>
                <a:sym typeface="Century Schoolbook"/>
              </a:defRPr>
            </a:lvl5pPr>
            <a:lvl6pPr indent="-228600" lvl="5" marL="2743200" marR="0" rtl="0" algn="l">
              <a:lnSpc>
                <a:spcPct val="90000"/>
              </a:lnSpc>
              <a:spcBef>
                <a:spcPts val="300"/>
              </a:spcBef>
              <a:spcAft>
                <a:spcPts val="0"/>
              </a:spcAft>
              <a:buClr>
                <a:schemeClr val="accent1"/>
              </a:buClr>
              <a:buSzPts val="1400"/>
              <a:buFont typeface="Noto Sans Symbols"/>
              <a:buNone/>
              <a:defRPr b="0" i="0" sz="1400" u="none" cap="none" strike="noStrike">
                <a:solidFill>
                  <a:srgbClr val="888888"/>
                </a:solidFill>
                <a:latin typeface="Century Schoolbook"/>
                <a:ea typeface="Century Schoolbook"/>
                <a:cs typeface="Century Schoolbook"/>
                <a:sym typeface="Century Schoolbook"/>
              </a:defRPr>
            </a:lvl6pPr>
            <a:lvl7pPr indent="-228600" lvl="6" marL="3200400" marR="0" rtl="0" algn="l">
              <a:lnSpc>
                <a:spcPct val="90000"/>
              </a:lnSpc>
              <a:spcBef>
                <a:spcPts val="300"/>
              </a:spcBef>
              <a:spcAft>
                <a:spcPts val="0"/>
              </a:spcAft>
              <a:buClr>
                <a:schemeClr val="accent1"/>
              </a:buClr>
              <a:buSzPts val="1400"/>
              <a:buFont typeface="Noto Sans Symbols"/>
              <a:buNone/>
              <a:defRPr b="0" i="0" sz="1400" u="none" cap="none" strike="noStrike">
                <a:solidFill>
                  <a:srgbClr val="888888"/>
                </a:solidFill>
                <a:latin typeface="Century Schoolbook"/>
                <a:ea typeface="Century Schoolbook"/>
                <a:cs typeface="Century Schoolbook"/>
                <a:sym typeface="Century Schoolbook"/>
              </a:defRPr>
            </a:lvl7pPr>
            <a:lvl8pPr indent="-228600" lvl="7" marL="3657600" marR="0" rtl="0" algn="l">
              <a:lnSpc>
                <a:spcPct val="90000"/>
              </a:lnSpc>
              <a:spcBef>
                <a:spcPts val="300"/>
              </a:spcBef>
              <a:spcAft>
                <a:spcPts val="0"/>
              </a:spcAft>
              <a:buClr>
                <a:schemeClr val="accent1"/>
              </a:buClr>
              <a:buSzPts val="1400"/>
              <a:buFont typeface="Noto Sans Symbols"/>
              <a:buNone/>
              <a:defRPr b="0" i="0" sz="1400" u="none" cap="none" strike="noStrike">
                <a:solidFill>
                  <a:srgbClr val="888888"/>
                </a:solidFill>
                <a:latin typeface="Century Schoolbook"/>
                <a:ea typeface="Century Schoolbook"/>
                <a:cs typeface="Century Schoolbook"/>
                <a:sym typeface="Century Schoolbook"/>
              </a:defRPr>
            </a:lvl8pPr>
            <a:lvl9pPr indent="-228600" lvl="8" marL="4114800" marR="0" rtl="0" algn="l">
              <a:lnSpc>
                <a:spcPct val="90000"/>
              </a:lnSpc>
              <a:spcBef>
                <a:spcPts val="300"/>
              </a:spcBef>
              <a:spcAft>
                <a:spcPts val="300"/>
              </a:spcAft>
              <a:buClr>
                <a:schemeClr val="accent1"/>
              </a:buClr>
              <a:buSzPts val="1400"/>
              <a:buFont typeface="Noto Sans Symbols"/>
              <a:buNone/>
              <a:defRPr b="0" i="0" sz="1400" u="none" cap="none" strike="noStrike">
                <a:solidFill>
                  <a:srgbClr val="888888"/>
                </a:solidFill>
                <a:latin typeface="Century Schoolbook"/>
                <a:ea typeface="Century Schoolbook"/>
                <a:cs typeface="Century Schoolbook"/>
                <a:sym typeface="Century Schoolbook"/>
              </a:defRPr>
            </a:lvl9pPr>
          </a:lstStyle>
          <a:p/>
        </p:txBody>
      </p:sp>
      <p:sp>
        <p:nvSpPr>
          <p:cNvPr id="39" name="Shape 39"/>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40" name="Shape 40"/>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41" name="Shape 41"/>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
        <p:nvSpPr>
          <p:cNvPr id="42" name="Shape 42"/>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Shape 44"/>
          <p:cNvSpPr txBox="1"/>
          <p:nvPr>
            <p:ph type="title"/>
          </p:nvPr>
        </p:nvSpPr>
        <p:spPr>
          <a:xfrm>
            <a:off x="1261872" y="365760"/>
            <a:ext cx="9692640" cy="1325562"/>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4400"/>
              <a:buFont typeface="Century Schoolbook"/>
              <a:buNone/>
              <a:defRPr b="0" i="0" sz="44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5" name="Shape 45"/>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46" name="Shape 46"/>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47" name="Shape 47"/>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8" name="Shape 48"/>
        <p:cNvGrpSpPr/>
        <p:nvPr/>
      </p:nvGrpSpPr>
      <p:grpSpPr>
        <a:xfrm>
          <a:off x="0" y="0"/>
          <a:ext cx="0" cy="0"/>
          <a:chOff x="0" y="0"/>
          <a:chExt cx="0" cy="0"/>
        </a:xfrm>
      </p:grpSpPr>
      <p:sp>
        <p:nvSpPr>
          <p:cNvPr id="49" name="Shape 49"/>
          <p:cNvSpPr txBox="1"/>
          <p:nvPr>
            <p:ph type="title"/>
          </p:nvPr>
        </p:nvSpPr>
        <p:spPr>
          <a:xfrm>
            <a:off x="841248" y="457200"/>
            <a:ext cx="3200400" cy="1600197"/>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3200"/>
              <a:buFont typeface="Century Schoolbook"/>
              <a:buNone/>
              <a:defRPr b="0" i="0" sz="32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0" name="Shape 50"/>
          <p:cNvSpPr txBox="1"/>
          <p:nvPr>
            <p:ph idx="1" type="body"/>
          </p:nvPr>
        </p:nvSpPr>
        <p:spPr>
          <a:xfrm>
            <a:off x="4504267" y="685800"/>
            <a:ext cx="6079066" cy="5486400"/>
          </a:xfrm>
          <a:prstGeom prst="rect">
            <a:avLst/>
          </a:prstGeom>
          <a:noFill/>
          <a:ln>
            <a:noFill/>
          </a:ln>
        </p:spPr>
        <p:txBody>
          <a:bodyPr anchorCtr="0" anchor="t" bIns="91425" lIns="91425" spcFirstLastPara="1" rIns="91425" wrap="square" tIns="91425"/>
          <a:lstStyle>
            <a:lvl1pPr indent="-330200" lvl="0" marL="457200" marR="0" rtl="0" algn="l">
              <a:lnSpc>
                <a:spcPct val="95000"/>
              </a:lnSpc>
              <a:spcBef>
                <a:spcPts val="1400"/>
              </a:spcBef>
              <a:spcAft>
                <a:spcPts val="0"/>
              </a:spcAft>
              <a:buClr>
                <a:schemeClr val="accent1"/>
              </a:buClr>
              <a:buSzPts val="1600"/>
              <a:buFont typeface="Arial"/>
              <a:buChar char="•"/>
              <a:defRPr b="0" i="0" sz="2000" u="none" cap="none" strike="noStrike">
                <a:solidFill>
                  <a:schemeClr val="dk1"/>
                </a:solidFill>
                <a:latin typeface="Century Schoolbook"/>
                <a:ea typeface="Century Schoolbook"/>
                <a:cs typeface="Century Schoolbook"/>
                <a:sym typeface="Century Schoolbook"/>
              </a:defRPr>
            </a:lvl1pPr>
            <a:lvl2pPr indent="-342900" lvl="1" marL="914400" marR="0" rtl="0" algn="l">
              <a:lnSpc>
                <a:spcPct val="90000"/>
              </a:lnSpc>
              <a:spcBef>
                <a:spcPts val="300"/>
              </a:spcBef>
              <a:spcAft>
                <a:spcPts val="0"/>
              </a:spcAft>
              <a:buClr>
                <a:schemeClr val="accent1"/>
              </a:buClr>
              <a:buSzPts val="1800"/>
              <a:buFont typeface="Noto Sans Symbols"/>
              <a:buChar char="⚫"/>
              <a:defRPr b="0" i="0" sz="1800" u="none" cap="none" strike="noStrike">
                <a:solidFill>
                  <a:srgbClr val="262626"/>
                </a:solidFill>
                <a:latin typeface="Century Schoolbook"/>
                <a:ea typeface="Century Schoolbook"/>
                <a:cs typeface="Century Schoolbook"/>
                <a:sym typeface="Century Schoolbook"/>
              </a:defRPr>
            </a:lvl2pPr>
            <a:lvl3pPr indent="-330200" lvl="2" marL="13716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51" name="Shape 51"/>
          <p:cNvSpPr txBox="1"/>
          <p:nvPr>
            <p:ph idx="2" type="body"/>
          </p:nvPr>
        </p:nvSpPr>
        <p:spPr>
          <a:xfrm>
            <a:off x="841248" y="2099734"/>
            <a:ext cx="3200400" cy="3810001"/>
          </a:xfrm>
          <a:prstGeom prst="rect">
            <a:avLst/>
          </a:prstGeom>
          <a:noFill/>
          <a:ln>
            <a:noFill/>
          </a:ln>
        </p:spPr>
        <p:txBody>
          <a:bodyPr anchorCtr="0" anchor="t" bIns="91425" lIns="91425" spcFirstLastPara="1" rIns="91425" wrap="square" tIns="91425"/>
          <a:lstStyle>
            <a:lvl1pPr indent="-228600" lvl="0" marL="457200" marR="0" rtl="0" algn="l">
              <a:lnSpc>
                <a:spcPct val="114000"/>
              </a:lnSpc>
              <a:spcBef>
                <a:spcPts val="800"/>
              </a:spcBef>
              <a:spcAft>
                <a:spcPts val="0"/>
              </a:spcAft>
              <a:buClr>
                <a:schemeClr val="accent1"/>
              </a:buClr>
              <a:buSzPts val="1040"/>
              <a:buFont typeface="Arial"/>
              <a:buNone/>
              <a:defRPr b="0" i="0" sz="1300" u="none" cap="none" strike="noStrike">
                <a:solidFill>
                  <a:schemeClr val="dk1"/>
                </a:solidFill>
                <a:latin typeface="Century Schoolbook"/>
                <a:ea typeface="Century Schoolbook"/>
                <a:cs typeface="Century Schoolbook"/>
                <a:sym typeface="Century Schoolbook"/>
              </a:defRPr>
            </a:lvl1pPr>
            <a:lvl2pPr indent="-228600" lvl="1" marL="914400" marR="0" rtl="0" algn="l">
              <a:lnSpc>
                <a:spcPct val="90000"/>
              </a:lnSpc>
              <a:spcBef>
                <a:spcPts val="300"/>
              </a:spcBef>
              <a:spcAft>
                <a:spcPts val="0"/>
              </a:spcAft>
              <a:buClr>
                <a:schemeClr val="accent1"/>
              </a:buClr>
              <a:buSzPts val="1200"/>
              <a:buFont typeface="Noto Sans Symbols"/>
              <a:buNone/>
              <a:defRPr b="0" i="0" sz="1200" u="none" cap="none" strike="noStrike">
                <a:solidFill>
                  <a:srgbClr val="262626"/>
                </a:solidFill>
                <a:latin typeface="Century Schoolbook"/>
                <a:ea typeface="Century Schoolbook"/>
                <a:cs typeface="Century Schoolbook"/>
                <a:sym typeface="Century Schoolbook"/>
              </a:defRPr>
            </a:lvl2pPr>
            <a:lvl3pPr indent="-228600" lvl="2" marL="1371600" marR="0" rtl="0" algn="l">
              <a:lnSpc>
                <a:spcPct val="90000"/>
              </a:lnSpc>
              <a:spcBef>
                <a:spcPts val="300"/>
              </a:spcBef>
              <a:spcAft>
                <a:spcPts val="0"/>
              </a:spcAft>
              <a:buClr>
                <a:schemeClr val="accent1"/>
              </a:buClr>
              <a:buSzPts val="1000"/>
              <a:buFont typeface="Noto Sans Symbols"/>
              <a:buNone/>
              <a:defRPr b="0" i="0" sz="1000" u="none" cap="none" strike="noStrike">
                <a:solidFill>
                  <a:srgbClr val="262626"/>
                </a:solidFill>
                <a:latin typeface="Century Schoolbook"/>
                <a:ea typeface="Century Schoolbook"/>
                <a:cs typeface="Century Schoolbook"/>
                <a:sym typeface="Century Schoolbook"/>
              </a:defRPr>
            </a:lvl3pPr>
            <a:lvl4pPr indent="-228600" lvl="3" marL="18288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4pPr>
            <a:lvl5pPr indent="-228600" lvl="4" marL="22860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5pPr>
            <a:lvl6pPr indent="-228600" lvl="5" marL="27432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6pPr>
            <a:lvl7pPr indent="-228600" lvl="6" marL="32004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7pPr>
            <a:lvl8pPr indent="-228600" lvl="7" marL="3657600" marR="0" rtl="0" algn="l">
              <a:lnSpc>
                <a:spcPct val="90000"/>
              </a:lnSpc>
              <a:spcBef>
                <a:spcPts val="300"/>
              </a:spcBef>
              <a:spcAft>
                <a:spcPts val="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8pPr>
            <a:lvl9pPr indent="-228600" lvl="8" marL="4114800" marR="0" rtl="0" algn="l">
              <a:lnSpc>
                <a:spcPct val="90000"/>
              </a:lnSpc>
              <a:spcBef>
                <a:spcPts val="300"/>
              </a:spcBef>
              <a:spcAft>
                <a:spcPts val="300"/>
              </a:spcAft>
              <a:buClr>
                <a:schemeClr val="accent1"/>
              </a:buClr>
              <a:buSzPts val="900"/>
              <a:buFont typeface="Noto Sans Symbols"/>
              <a:buNone/>
              <a:defRPr b="0" i="0" sz="900" u="none" cap="none" strike="noStrike">
                <a:solidFill>
                  <a:srgbClr val="262626"/>
                </a:solidFill>
                <a:latin typeface="Century Schoolbook"/>
                <a:ea typeface="Century Schoolbook"/>
                <a:cs typeface="Century Schoolbook"/>
                <a:sym typeface="Century Schoolbook"/>
              </a:defRPr>
            </a:lvl9pPr>
          </a:lstStyle>
          <a:p/>
        </p:txBody>
      </p:sp>
      <p:sp>
        <p:nvSpPr>
          <p:cNvPr id="52" name="Shape 52"/>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53" name="Shape 53"/>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54" name="Shape 54"/>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5" name="Shape 55"/>
        <p:cNvGrpSpPr/>
        <p:nvPr/>
      </p:nvGrpSpPr>
      <p:grpSpPr>
        <a:xfrm>
          <a:off x="0" y="0"/>
          <a:ext cx="0" cy="0"/>
          <a:chOff x="0" y="0"/>
          <a:chExt cx="0" cy="0"/>
        </a:xfrm>
      </p:grpSpPr>
      <p:sp>
        <p:nvSpPr>
          <p:cNvPr id="56" name="Shape 56"/>
          <p:cNvSpPr txBox="1"/>
          <p:nvPr>
            <p:ph type="title"/>
          </p:nvPr>
        </p:nvSpPr>
        <p:spPr>
          <a:xfrm>
            <a:off x="1261872" y="365760"/>
            <a:ext cx="9692640" cy="1325562"/>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4400"/>
              <a:buFont typeface="Century Schoolbook"/>
              <a:buNone/>
              <a:defRPr b="0" i="0" sz="44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7" name="Shape 57"/>
          <p:cNvSpPr txBox="1"/>
          <p:nvPr>
            <p:ph idx="1" type="body"/>
          </p:nvPr>
        </p:nvSpPr>
        <p:spPr>
          <a:xfrm>
            <a:off x="1261872" y="1713655"/>
            <a:ext cx="4480560" cy="731520"/>
          </a:xfrm>
          <a:prstGeom prst="rect">
            <a:avLst/>
          </a:prstGeom>
          <a:noFill/>
          <a:ln>
            <a:noFill/>
          </a:ln>
        </p:spPr>
        <p:txBody>
          <a:bodyPr anchorCtr="0" anchor="b" bIns="91425" lIns="91425" spcFirstLastPara="1" rIns="91425" wrap="square" tIns="91425"/>
          <a:lstStyle>
            <a:lvl1pPr indent="-228600" lvl="0" marL="457200" marR="0" rtl="0" algn="l">
              <a:lnSpc>
                <a:spcPct val="95000"/>
              </a:lnSpc>
              <a:spcBef>
                <a:spcPts val="0"/>
              </a:spcBef>
              <a:spcAft>
                <a:spcPts val="0"/>
              </a:spcAft>
              <a:buClr>
                <a:schemeClr val="accent1"/>
              </a:buClr>
              <a:buSzPts val="1600"/>
              <a:buFont typeface="Arial"/>
              <a:buNone/>
              <a:defRPr b="0" i="0" sz="2000" u="none" cap="none" strike="noStrike">
                <a:solidFill>
                  <a:schemeClr val="dk2"/>
                </a:solidFill>
                <a:latin typeface="Century Schoolbook"/>
                <a:ea typeface="Century Schoolbook"/>
                <a:cs typeface="Century Schoolbook"/>
                <a:sym typeface="Century Schoolbook"/>
              </a:defRPr>
            </a:lvl1pPr>
            <a:lvl2pPr indent="-228600" lvl="1" marL="914400" marR="0" rtl="0" algn="l">
              <a:lnSpc>
                <a:spcPct val="90000"/>
              </a:lnSpc>
              <a:spcBef>
                <a:spcPts val="300"/>
              </a:spcBef>
              <a:spcAft>
                <a:spcPts val="0"/>
              </a:spcAft>
              <a:buClr>
                <a:schemeClr val="accent1"/>
              </a:buClr>
              <a:buSzPts val="2000"/>
              <a:buFont typeface="Noto Sans Symbols"/>
              <a:buNone/>
              <a:defRPr b="1" i="0" sz="2000" u="none" cap="none" strike="noStrike">
                <a:solidFill>
                  <a:srgbClr val="262626"/>
                </a:solidFill>
                <a:latin typeface="Century Schoolbook"/>
                <a:ea typeface="Century Schoolbook"/>
                <a:cs typeface="Century Schoolbook"/>
                <a:sym typeface="Century Schoolbook"/>
              </a:defRPr>
            </a:lvl2pPr>
            <a:lvl3pPr indent="-228600" lvl="2" marL="1371600" marR="0" rtl="0" algn="l">
              <a:lnSpc>
                <a:spcPct val="90000"/>
              </a:lnSpc>
              <a:spcBef>
                <a:spcPts val="300"/>
              </a:spcBef>
              <a:spcAft>
                <a:spcPts val="0"/>
              </a:spcAft>
              <a:buClr>
                <a:schemeClr val="accent1"/>
              </a:buClr>
              <a:buSzPts val="1800"/>
              <a:buFont typeface="Noto Sans Symbols"/>
              <a:buNone/>
              <a:defRPr b="1" i="0" sz="1800" u="none" cap="none" strike="noStrike">
                <a:solidFill>
                  <a:srgbClr val="262626"/>
                </a:solidFill>
                <a:latin typeface="Century Schoolbook"/>
                <a:ea typeface="Century Schoolbook"/>
                <a:cs typeface="Century Schoolbook"/>
                <a:sym typeface="Century Schoolbook"/>
              </a:defRPr>
            </a:lvl3pPr>
            <a:lvl4pPr indent="-228600" lvl="3" marL="18288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4pPr>
            <a:lvl5pPr indent="-228600" lvl="4" marL="22860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5pPr>
            <a:lvl6pPr indent="-228600" lvl="5" marL="27432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6pPr>
            <a:lvl7pPr indent="-228600" lvl="6" marL="32004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7pPr>
            <a:lvl8pPr indent="-228600" lvl="7" marL="36576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8pPr>
            <a:lvl9pPr indent="-228600" lvl="8" marL="4114800" marR="0" rtl="0" algn="l">
              <a:lnSpc>
                <a:spcPct val="90000"/>
              </a:lnSpc>
              <a:spcBef>
                <a:spcPts val="300"/>
              </a:spcBef>
              <a:spcAft>
                <a:spcPts val="30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9pPr>
          </a:lstStyle>
          <a:p/>
        </p:txBody>
      </p:sp>
      <p:sp>
        <p:nvSpPr>
          <p:cNvPr id="58" name="Shape 58"/>
          <p:cNvSpPr txBox="1"/>
          <p:nvPr>
            <p:ph idx="2" type="body"/>
          </p:nvPr>
        </p:nvSpPr>
        <p:spPr>
          <a:xfrm>
            <a:off x="1261872" y="2507550"/>
            <a:ext cx="4480560" cy="3664650"/>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59" name="Shape 59"/>
          <p:cNvSpPr txBox="1"/>
          <p:nvPr>
            <p:ph idx="3" type="body"/>
          </p:nvPr>
        </p:nvSpPr>
        <p:spPr>
          <a:xfrm>
            <a:off x="6126480" y="1713655"/>
            <a:ext cx="4480560" cy="731520"/>
          </a:xfrm>
          <a:prstGeom prst="rect">
            <a:avLst/>
          </a:prstGeom>
          <a:noFill/>
          <a:ln>
            <a:noFill/>
          </a:ln>
        </p:spPr>
        <p:txBody>
          <a:bodyPr anchorCtr="0" anchor="b" bIns="91425" lIns="91425" spcFirstLastPara="1" rIns="91425" wrap="square" tIns="91425"/>
          <a:lstStyle>
            <a:lvl1pPr indent="-228600" lvl="0" marL="457200" marR="0" rtl="0" algn="l">
              <a:lnSpc>
                <a:spcPct val="95000"/>
              </a:lnSpc>
              <a:spcBef>
                <a:spcPts val="0"/>
              </a:spcBef>
              <a:spcAft>
                <a:spcPts val="0"/>
              </a:spcAft>
              <a:buClr>
                <a:schemeClr val="accent1"/>
              </a:buClr>
              <a:buSzPts val="1600"/>
              <a:buFont typeface="Arial"/>
              <a:buNone/>
              <a:defRPr b="0" i="0" sz="2000" u="none" cap="none" strike="noStrike">
                <a:solidFill>
                  <a:schemeClr val="dk2"/>
                </a:solidFill>
                <a:latin typeface="Century Schoolbook"/>
                <a:ea typeface="Century Schoolbook"/>
                <a:cs typeface="Century Schoolbook"/>
                <a:sym typeface="Century Schoolbook"/>
              </a:defRPr>
            </a:lvl1pPr>
            <a:lvl2pPr indent="-228600" lvl="1" marL="914400" marR="0" rtl="0" algn="l">
              <a:lnSpc>
                <a:spcPct val="90000"/>
              </a:lnSpc>
              <a:spcBef>
                <a:spcPts val="300"/>
              </a:spcBef>
              <a:spcAft>
                <a:spcPts val="0"/>
              </a:spcAft>
              <a:buClr>
                <a:schemeClr val="accent1"/>
              </a:buClr>
              <a:buSzPts val="2000"/>
              <a:buFont typeface="Noto Sans Symbols"/>
              <a:buNone/>
              <a:defRPr b="1" i="0" sz="2000" u="none" cap="none" strike="noStrike">
                <a:solidFill>
                  <a:srgbClr val="262626"/>
                </a:solidFill>
                <a:latin typeface="Century Schoolbook"/>
                <a:ea typeface="Century Schoolbook"/>
                <a:cs typeface="Century Schoolbook"/>
                <a:sym typeface="Century Schoolbook"/>
              </a:defRPr>
            </a:lvl2pPr>
            <a:lvl3pPr indent="-228600" lvl="2" marL="1371600" marR="0" rtl="0" algn="l">
              <a:lnSpc>
                <a:spcPct val="90000"/>
              </a:lnSpc>
              <a:spcBef>
                <a:spcPts val="300"/>
              </a:spcBef>
              <a:spcAft>
                <a:spcPts val="0"/>
              </a:spcAft>
              <a:buClr>
                <a:schemeClr val="accent1"/>
              </a:buClr>
              <a:buSzPts val="1800"/>
              <a:buFont typeface="Noto Sans Symbols"/>
              <a:buNone/>
              <a:defRPr b="1" i="0" sz="1800" u="none" cap="none" strike="noStrike">
                <a:solidFill>
                  <a:srgbClr val="262626"/>
                </a:solidFill>
                <a:latin typeface="Century Schoolbook"/>
                <a:ea typeface="Century Schoolbook"/>
                <a:cs typeface="Century Schoolbook"/>
                <a:sym typeface="Century Schoolbook"/>
              </a:defRPr>
            </a:lvl3pPr>
            <a:lvl4pPr indent="-228600" lvl="3" marL="18288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4pPr>
            <a:lvl5pPr indent="-228600" lvl="4" marL="22860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5pPr>
            <a:lvl6pPr indent="-228600" lvl="5" marL="27432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6pPr>
            <a:lvl7pPr indent="-228600" lvl="6" marL="32004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7pPr>
            <a:lvl8pPr indent="-228600" lvl="7" marL="3657600" marR="0" rtl="0" algn="l">
              <a:lnSpc>
                <a:spcPct val="90000"/>
              </a:lnSpc>
              <a:spcBef>
                <a:spcPts val="300"/>
              </a:spcBef>
              <a:spcAft>
                <a:spcPts val="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8pPr>
            <a:lvl9pPr indent="-228600" lvl="8" marL="4114800" marR="0" rtl="0" algn="l">
              <a:lnSpc>
                <a:spcPct val="90000"/>
              </a:lnSpc>
              <a:spcBef>
                <a:spcPts val="300"/>
              </a:spcBef>
              <a:spcAft>
                <a:spcPts val="300"/>
              </a:spcAft>
              <a:buClr>
                <a:schemeClr val="accent1"/>
              </a:buClr>
              <a:buSzPts val="1600"/>
              <a:buFont typeface="Noto Sans Symbols"/>
              <a:buNone/>
              <a:defRPr b="1" i="0" sz="1600" u="none" cap="none" strike="noStrike">
                <a:solidFill>
                  <a:srgbClr val="262626"/>
                </a:solidFill>
                <a:latin typeface="Century Schoolbook"/>
                <a:ea typeface="Century Schoolbook"/>
                <a:cs typeface="Century Schoolbook"/>
                <a:sym typeface="Century Schoolbook"/>
              </a:defRPr>
            </a:lvl9pPr>
          </a:lstStyle>
          <a:p/>
        </p:txBody>
      </p:sp>
      <p:sp>
        <p:nvSpPr>
          <p:cNvPr id="60" name="Shape 60"/>
          <p:cNvSpPr txBox="1"/>
          <p:nvPr>
            <p:ph idx="4" type="body"/>
          </p:nvPr>
        </p:nvSpPr>
        <p:spPr>
          <a:xfrm>
            <a:off x="6126480" y="2507550"/>
            <a:ext cx="4480560" cy="3664650"/>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61" name="Shape 61"/>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62" name="Shape 62"/>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63" name="Shape 63"/>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4" name="Shape 64"/>
        <p:cNvGrpSpPr/>
        <p:nvPr/>
      </p:nvGrpSpPr>
      <p:grpSpPr>
        <a:xfrm>
          <a:off x="0" y="0"/>
          <a:ext cx="0" cy="0"/>
          <a:chOff x="0" y="0"/>
          <a:chExt cx="0" cy="0"/>
        </a:xfrm>
      </p:grpSpPr>
      <p:sp>
        <p:nvSpPr>
          <p:cNvPr id="65" name="Shape 65"/>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66" name="Shape 66"/>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67" name="Shape 67"/>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3600">
                <a:solidFill>
                  <a:srgbClr val="8E8E93"/>
                </a:solidFill>
                <a:latin typeface="Century Schoolbook"/>
                <a:ea typeface="Century Schoolbook"/>
                <a:cs typeface="Century Schoolbook"/>
                <a:sym typeface="Century Schoolbook"/>
              </a:defRPr>
            </a:lvl1pPr>
            <a:lvl2pPr indent="0" lvl="1" marL="0" marR="0" rtl="0" algn="ctr">
              <a:spcBef>
                <a:spcPts val="0"/>
              </a:spcBef>
              <a:buNone/>
              <a:defRPr sz="3600">
                <a:solidFill>
                  <a:srgbClr val="8E8E93"/>
                </a:solidFill>
                <a:latin typeface="Century Schoolbook"/>
                <a:ea typeface="Century Schoolbook"/>
                <a:cs typeface="Century Schoolbook"/>
                <a:sym typeface="Century Schoolbook"/>
              </a:defRPr>
            </a:lvl2pPr>
            <a:lvl3pPr indent="0" lvl="2" marL="0" marR="0" rtl="0" algn="ctr">
              <a:spcBef>
                <a:spcPts val="0"/>
              </a:spcBef>
              <a:buNone/>
              <a:defRPr sz="3600">
                <a:solidFill>
                  <a:srgbClr val="8E8E93"/>
                </a:solidFill>
                <a:latin typeface="Century Schoolbook"/>
                <a:ea typeface="Century Schoolbook"/>
                <a:cs typeface="Century Schoolbook"/>
                <a:sym typeface="Century Schoolbook"/>
              </a:defRPr>
            </a:lvl3pPr>
            <a:lvl4pPr indent="0" lvl="3" marL="0" marR="0" rtl="0" algn="ctr">
              <a:spcBef>
                <a:spcPts val="0"/>
              </a:spcBef>
              <a:buNone/>
              <a:defRPr sz="3600">
                <a:solidFill>
                  <a:srgbClr val="8E8E93"/>
                </a:solidFill>
                <a:latin typeface="Century Schoolbook"/>
                <a:ea typeface="Century Schoolbook"/>
                <a:cs typeface="Century Schoolbook"/>
                <a:sym typeface="Century Schoolbook"/>
              </a:defRPr>
            </a:lvl4pPr>
            <a:lvl5pPr indent="0" lvl="4" marL="0" marR="0" rtl="0" algn="ctr">
              <a:spcBef>
                <a:spcPts val="0"/>
              </a:spcBef>
              <a:buNone/>
              <a:defRPr sz="3600">
                <a:solidFill>
                  <a:srgbClr val="8E8E93"/>
                </a:solidFill>
                <a:latin typeface="Century Schoolbook"/>
                <a:ea typeface="Century Schoolbook"/>
                <a:cs typeface="Century Schoolbook"/>
                <a:sym typeface="Century Schoolbook"/>
              </a:defRPr>
            </a:lvl5pPr>
            <a:lvl6pPr indent="0" lvl="5" marL="0" marR="0" rtl="0" algn="ctr">
              <a:spcBef>
                <a:spcPts val="0"/>
              </a:spcBef>
              <a:buNone/>
              <a:defRPr sz="3600">
                <a:solidFill>
                  <a:srgbClr val="8E8E93"/>
                </a:solidFill>
                <a:latin typeface="Century Schoolbook"/>
                <a:ea typeface="Century Schoolbook"/>
                <a:cs typeface="Century Schoolbook"/>
                <a:sym typeface="Century Schoolbook"/>
              </a:defRPr>
            </a:lvl6pPr>
            <a:lvl7pPr indent="0" lvl="6" marL="0" marR="0" rtl="0" algn="ctr">
              <a:spcBef>
                <a:spcPts val="0"/>
              </a:spcBef>
              <a:buNone/>
              <a:defRPr sz="3600">
                <a:solidFill>
                  <a:srgbClr val="8E8E93"/>
                </a:solidFill>
                <a:latin typeface="Century Schoolbook"/>
                <a:ea typeface="Century Schoolbook"/>
                <a:cs typeface="Century Schoolbook"/>
                <a:sym typeface="Century Schoolbook"/>
              </a:defRPr>
            </a:lvl7pPr>
            <a:lvl8pPr indent="0" lvl="7" marL="0" marR="0" rtl="0" algn="ctr">
              <a:spcBef>
                <a:spcPts val="0"/>
              </a:spcBef>
              <a:buNone/>
              <a:defRPr sz="3600">
                <a:solidFill>
                  <a:srgbClr val="8E8E93"/>
                </a:solidFill>
                <a:latin typeface="Century Schoolbook"/>
                <a:ea typeface="Century Schoolbook"/>
                <a:cs typeface="Century Schoolbook"/>
                <a:sym typeface="Century Schoolbook"/>
              </a:defRPr>
            </a:lvl8pPr>
            <a:lvl9pPr indent="0" lvl="8" marL="0" marR="0" rtl="0" algn="ctr">
              <a:spcBef>
                <a:spcPts val="0"/>
              </a:spcBef>
              <a:buNone/>
              <a:defRPr sz="3600">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bg>
      <p:bgPr>
        <a:solidFill>
          <a:srgbClr val="343437"/>
        </a:solidFill>
      </p:bgPr>
    </p:bg>
    <p:spTree>
      <p:nvGrpSpPr>
        <p:cNvPr id="68" name="Shape 68"/>
        <p:cNvGrpSpPr/>
        <p:nvPr/>
      </p:nvGrpSpPr>
      <p:grpSpPr>
        <a:xfrm>
          <a:off x="0" y="0"/>
          <a:ext cx="0" cy="0"/>
          <a:chOff x="0" y="0"/>
          <a:chExt cx="0" cy="0"/>
        </a:xfrm>
      </p:grpSpPr>
      <p:sp>
        <p:nvSpPr>
          <p:cNvPr id="69" name="Shape 69"/>
          <p:cNvSpPr txBox="1"/>
          <p:nvPr>
            <p:ph type="ctrTitle"/>
          </p:nvPr>
        </p:nvSpPr>
        <p:spPr>
          <a:xfrm>
            <a:off x="1261872" y="758952"/>
            <a:ext cx="9418320" cy="4041648"/>
          </a:xfrm>
          <a:prstGeom prst="rect">
            <a:avLst/>
          </a:prstGeom>
          <a:noFill/>
          <a:ln>
            <a:noFill/>
          </a:ln>
        </p:spPr>
        <p:txBody>
          <a:bodyPr anchorCtr="0" anchor="b" bIns="91425" lIns="91425" spcFirstLastPara="1" rIns="91425" wrap="square" tIns="91425"/>
          <a:lstStyle>
            <a:lvl1pPr indent="0" lvl="0" marL="0" marR="0" rtl="0" algn="l">
              <a:lnSpc>
                <a:spcPct val="85000"/>
              </a:lnSpc>
              <a:spcBef>
                <a:spcPts val="0"/>
              </a:spcBef>
              <a:spcAft>
                <a:spcPts val="0"/>
              </a:spcAft>
              <a:buClr>
                <a:schemeClr val="lt1"/>
              </a:buClr>
              <a:buSzPts val="7200"/>
              <a:buFont typeface="Century Schoolbook"/>
              <a:buNone/>
              <a:defRPr b="0" i="0" sz="7200" u="none" cap="none" strike="noStrike">
                <a:solidFill>
                  <a:schemeClr val="lt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0" name="Shape 70"/>
          <p:cNvSpPr txBox="1"/>
          <p:nvPr>
            <p:ph idx="1" type="subTitle"/>
          </p:nvPr>
        </p:nvSpPr>
        <p:spPr>
          <a:xfrm>
            <a:off x="1261872" y="4800600"/>
            <a:ext cx="9418320" cy="1691640"/>
          </a:xfrm>
          <a:prstGeom prst="rect">
            <a:avLst/>
          </a:prstGeom>
          <a:noFill/>
          <a:ln>
            <a:noFill/>
          </a:ln>
        </p:spPr>
        <p:txBody>
          <a:bodyPr anchorCtr="0" anchor="t" bIns="91425" lIns="91425" spcFirstLastPara="1" rIns="91425" wrap="square" tIns="91425"/>
          <a:lstStyle>
            <a:lvl1pPr indent="0" lvl="0" marL="0" marR="0" rtl="0" algn="l">
              <a:lnSpc>
                <a:spcPct val="95000"/>
              </a:lnSpc>
              <a:spcBef>
                <a:spcPts val="1400"/>
              </a:spcBef>
              <a:spcAft>
                <a:spcPts val="0"/>
              </a:spcAft>
              <a:buClr>
                <a:schemeClr val="accent1"/>
              </a:buClr>
              <a:buSzPts val="1760"/>
              <a:buFont typeface="Arial"/>
              <a:buNone/>
              <a:defRPr b="0" i="0" sz="2200" u="none" cap="none" strike="noStrike">
                <a:solidFill>
                  <a:srgbClr val="BFBFBF"/>
                </a:solidFill>
                <a:latin typeface="Century Schoolbook"/>
                <a:ea typeface="Century Schoolbook"/>
                <a:cs typeface="Century Schoolbook"/>
                <a:sym typeface="Century Schoolbook"/>
              </a:defRPr>
            </a:lvl1pPr>
            <a:lvl2pPr indent="0" lvl="1" marL="457200" marR="0" rtl="0" algn="ctr">
              <a:lnSpc>
                <a:spcPct val="90000"/>
              </a:lnSpc>
              <a:spcBef>
                <a:spcPts val="300"/>
              </a:spcBef>
              <a:spcAft>
                <a:spcPts val="0"/>
              </a:spcAft>
              <a:buClr>
                <a:schemeClr val="accent1"/>
              </a:buClr>
              <a:buSzPts val="2200"/>
              <a:buFont typeface="Noto Sans Symbols"/>
              <a:buNone/>
              <a:defRPr b="0" i="0" sz="2200" u="none" cap="none" strike="noStrike">
                <a:solidFill>
                  <a:srgbClr val="FEFEFE"/>
                </a:solidFill>
                <a:latin typeface="Century Schoolbook"/>
                <a:ea typeface="Century Schoolbook"/>
                <a:cs typeface="Century Schoolbook"/>
                <a:sym typeface="Century Schoolbook"/>
              </a:defRPr>
            </a:lvl2pPr>
            <a:lvl3pPr indent="0" lvl="2" marL="914400" marR="0" rtl="0" algn="ctr">
              <a:lnSpc>
                <a:spcPct val="90000"/>
              </a:lnSpc>
              <a:spcBef>
                <a:spcPts val="300"/>
              </a:spcBef>
              <a:spcAft>
                <a:spcPts val="0"/>
              </a:spcAft>
              <a:buClr>
                <a:schemeClr val="accent1"/>
              </a:buClr>
              <a:buSzPts val="2200"/>
              <a:buFont typeface="Noto Sans Symbols"/>
              <a:buNone/>
              <a:defRPr b="0" i="0" sz="2200" u="none" cap="none" strike="noStrike">
                <a:solidFill>
                  <a:srgbClr val="FEFEFE"/>
                </a:solidFill>
                <a:latin typeface="Century Schoolbook"/>
                <a:ea typeface="Century Schoolbook"/>
                <a:cs typeface="Century Schoolbook"/>
                <a:sym typeface="Century Schoolbook"/>
              </a:defRPr>
            </a:lvl3pPr>
            <a:lvl4pPr indent="0" lvl="3" marL="13716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FEFEFE"/>
                </a:solidFill>
                <a:latin typeface="Century Schoolbook"/>
                <a:ea typeface="Century Schoolbook"/>
                <a:cs typeface="Century Schoolbook"/>
                <a:sym typeface="Century Schoolbook"/>
              </a:defRPr>
            </a:lvl4pPr>
            <a:lvl5pPr indent="0" lvl="4" marL="18288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FEFEFE"/>
                </a:solidFill>
                <a:latin typeface="Century Schoolbook"/>
                <a:ea typeface="Century Schoolbook"/>
                <a:cs typeface="Century Schoolbook"/>
                <a:sym typeface="Century Schoolbook"/>
              </a:defRPr>
            </a:lvl5pPr>
            <a:lvl6pPr indent="0" lvl="5" marL="22860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FEFEFE"/>
                </a:solidFill>
                <a:latin typeface="Century Schoolbook"/>
                <a:ea typeface="Century Schoolbook"/>
                <a:cs typeface="Century Schoolbook"/>
                <a:sym typeface="Century Schoolbook"/>
              </a:defRPr>
            </a:lvl6pPr>
            <a:lvl7pPr indent="0" lvl="6" marL="27432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FEFEFE"/>
                </a:solidFill>
                <a:latin typeface="Century Schoolbook"/>
                <a:ea typeface="Century Schoolbook"/>
                <a:cs typeface="Century Schoolbook"/>
                <a:sym typeface="Century Schoolbook"/>
              </a:defRPr>
            </a:lvl7pPr>
            <a:lvl8pPr indent="0" lvl="7" marL="3200400" marR="0" rtl="0" algn="ctr">
              <a:lnSpc>
                <a:spcPct val="90000"/>
              </a:lnSpc>
              <a:spcBef>
                <a:spcPts val="300"/>
              </a:spcBef>
              <a:spcAft>
                <a:spcPts val="0"/>
              </a:spcAft>
              <a:buClr>
                <a:schemeClr val="accent1"/>
              </a:buClr>
              <a:buSzPts val="2000"/>
              <a:buFont typeface="Noto Sans Symbols"/>
              <a:buNone/>
              <a:defRPr b="0" i="0" sz="2000" u="none" cap="none" strike="noStrike">
                <a:solidFill>
                  <a:srgbClr val="FEFEFE"/>
                </a:solidFill>
                <a:latin typeface="Century Schoolbook"/>
                <a:ea typeface="Century Schoolbook"/>
                <a:cs typeface="Century Schoolbook"/>
                <a:sym typeface="Century Schoolbook"/>
              </a:defRPr>
            </a:lvl8pPr>
            <a:lvl9pPr indent="0" lvl="8" marL="3657600" marR="0" rtl="0" algn="ctr">
              <a:lnSpc>
                <a:spcPct val="90000"/>
              </a:lnSpc>
              <a:spcBef>
                <a:spcPts val="300"/>
              </a:spcBef>
              <a:spcAft>
                <a:spcPts val="300"/>
              </a:spcAft>
              <a:buClr>
                <a:schemeClr val="accent1"/>
              </a:buClr>
              <a:buSzPts val="2000"/>
              <a:buFont typeface="Noto Sans Symbols"/>
              <a:buNone/>
              <a:defRPr b="0" i="0" sz="2000" u="none" cap="none" strike="noStrike">
                <a:solidFill>
                  <a:srgbClr val="FEFEFE"/>
                </a:solidFill>
                <a:latin typeface="Century Schoolbook"/>
                <a:ea typeface="Century Schoolbook"/>
                <a:cs typeface="Century Schoolbook"/>
                <a:sym typeface="Century Schoolbook"/>
              </a:defRPr>
            </a:lvl9pPr>
          </a:lstStyle>
          <a:p/>
        </p:txBody>
      </p:sp>
      <p:sp>
        <p:nvSpPr>
          <p:cNvPr id="71" name="Shape 71"/>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sz="1050">
                <a:solidFill>
                  <a:srgbClr val="7F7F7F"/>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9pPr>
          </a:lstStyle>
          <a:p/>
        </p:txBody>
      </p:sp>
      <p:sp>
        <p:nvSpPr>
          <p:cNvPr id="72" name="Shape 72"/>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050">
                <a:solidFill>
                  <a:srgbClr val="A5A5A5"/>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lt1"/>
                </a:solidFill>
                <a:latin typeface="Century Schoolbook"/>
                <a:ea typeface="Century Schoolbook"/>
                <a:cs typeface="Century Schoolbook"/>
                <a:sym typeface="Century Schoolbook"/>
              </a:defRPr>
            </a:lvl9pPr>
          </a:lstStyle>
          <a:p/>
        </p:txBody>
      </p:sp>
      <p:sp>
        <p:nvSpPr>
          <p:cNvPr id="73" name="Shape 73"/>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b="0" sz="3600" u="none">
                <a:solidFill>
                  <a:srgbClr val="A5A5A5"/>
                </a:solidFill>
                <a:latin typeface="Century Schoolbook"/>
                <a:ea typeface="Century Schoolbook"/>
                <a:cs typeface="Century Schoolbook"/>
                <a:sym typeface="Century Schoolbook"/>
              </a:defRPr>
            </a:lvl1pPr>
            <a:lvl2pPr indent="0" lvl="1" marL="0" marR="0" rtl="0" algn="ctr">
              <a:spcBef>
                <a:spcPts val="0"/>
              </a:spcBef>
              <a:buNone/>
              <a:defRPr b="0" sz="3600" u="none">
                <a:solidFill>
                  <a:srgbClr val="A5A5A5"/>
                </a:solidFill>
                <a:latin typeface="Century Schoolbook"/>
                <a:ea typeface="Century Schoolbook"/>
                <a:cs typeface="Century Schoolbook"/>
                <a:sym typeface="Century Schoolbook"/>
              </a:defRPr>
            </a:lvl2pPr>
            <a:lvl3pPr indent="0" lvl="2" marL="0" marR="0" rtl="0" algn="ctr">
              <a:spcBef>
                <a:spcPts val="0"/>
              </a:spcBef>
              <a:buNone/>
              <a:defRPr b="0" sz="3600" u="none">
                <a:solidFill>
                  <a:srgbClr val="A5A5A5"/>
                </a:solidFill>
                <a:latin typeface="Century Schoolbook"/>
                <a:ea typeface="Century Schoolbook"/>
                <a:cs typeface="Century Schoolbook"/>
                <a:sym typeface="Century Schoolbook"/>
              </a:defRPr>
            </a:lvl3pPr>
            <a:lvl4pPr indent="0" lvl="3" marL="0" marR="0" rtl="0" algn="ctr">
              <a:spcBef>
                <a:spcPts val="0"/>
              </a:spcBef>
              <a:buNone/>
              <a:defRPr b="0" sz="3600" u="none">
                <a:solidFill>
                  <a:srgbClr val="A5A5A5"/>
                </a:solidFill>
                <a:latin typeface="Century Schoolbook"/>
                <a:ea typeface="Century Schoolbook"/>
                <a:cs typeface="Century Schoolbook"/>
                <a:sym typeface="Century Schoolbook"/>
              </a:defRPr>
            </a:lvl4pPr>
            <a:lvl5pPr indent="0" lvl="4" marL="0" marR="0" rtl="0" algn="ctr">
              <a:spcBef>
                <a:spcPts val="0"/>
              </a:spcBef>
              <a:buNone/>
              <a:defRPr b="0" sz="3600" u="none">
                <a:solidFill>
                  <a:srgbClr val="A5A5A5"/>
                </a:solidFill>
                <a:latin typeface="Century Schoolbook"/>
                <a:ea typeface="Century Schoolbook"/>
                <a:cs typeface="Century Schoolbook"/>
                <a:sym typeface="Century Schoolbook"/>
              </a:defRPr>
            </a:lvl5pPr>
            <a:lvl6pPr indent="0" lvl="5" marL="0" marR="0" rtl="0" algn="ctr">
              <a:spcBef>
                <a:spcPts val="0"/>
              </a:spcBef>
              <a:buNone/>
              <a:defRPr b="0" sz="3600" u="none">
                <a:solidFill>
                  <a:srgbClr val="A5A5A5"/>
                </a:solidFill>
                <a:latin typeface="Century Schoolbook"/>
                <a:ea typeface="Century Schoolbook"/>
                <a:cs typeface="Century Schoolbook"/>
                <a:sym typeface="Century Schoolbook"/>
              </a:defRPr>
            </a:lvl6pPr>
            <a:lvl7pPr indent="0" lvl="6" marL="0" marR="0" rtl="0" algn="ctr">
              <a:spcBef>
                <a:spcPts val="0"/>
              </a:spcBef>
              <a:buNone/>
              <a:defRPr b="0" sz="3600" u="none">
                <a:solidFill>
                  <a:srgbClr val="A5A5A5"/>
                </a:solidFill>
                <a:latin typeface="Century Schoolbook"/>
                <a:ea typeface="Century Schoolbook"/>
                <a:cs typeface="Century Schoolbook"/>
                <a:sym typeface="Century Schoolbook"/>
              </a:defRPr>
            </a:lvl7pPr>
            <a:lvl8pPr indent="0" lvl="7" marL="0" marR="0" rtl="0" algn="ctr">
              <a:spcBef>
                <a:spcPts val="0"/>
              </a:spcBef>
              <a:buNone/>
              <a:defRPr b="0" sz="3600" u="none">
                <a:solidFill>
                  <a:srgbClr val="A5A5A5"/>
                </a:solidFill>
                <a:latin typeface="Century Schoolbook"/>
                <a:ea typeface="Century Schoolbook"/>
                <a:cs typeface="Century Schoolbook"/>
                <a:sym typeface="Century Schoolbook"/>
              </a:defRPr>
            </a:lvl8pPr>
            <a:lvl9pPr indent="0" lvl="8" marL="0" marR="0" rtl="0" algn="ctr">
              <a:spcBef>
                <a:spcPts val="0"/>
              </a:spcBef>
              <a:buNone/>
              <a:defRPr b="0" sz="3600" u="none">
                <a:solidFill>
                  <a:srgbClr val="A5A5A5"/>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
        <p:nvSpPr>
          <p:cNvPr id="74" name="Shape 74"/>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p:nvPr/>
        </p:nvSpPr>
        <p:spPr>
          <a:xfrm>
            <a:off x="11292840" y="0"/>
            <a:ext cx="914400" cy="6858000"/>
          </a:xfrm>
          <a:prstGeom prst="rect">
            <a:avLst/>
          </a:prstGeom>
          <a:solidFill>
            <a:srgbClr val="3434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Shape 11"/>
          <p:cNvSpPr txBox="1"/>
          <p:nvPr>
            <p:ph type="title"/>
          </p:nvPr>
        </p:nvSpPr>
        <p:spPr>
          <a:xfrm>
            <a:off x="1261872" y="365760"/>
            <a:ext cx="9692640" cy="1325562"/>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4400"/>
              <a:buFont typeface="Century Schoolbook"/>
              <a:buNone/>
              <a:defRPr b="0" i="0" sz="4400" u="none" cap="none" strike="noStrike">
                <a:solidFill>
                  <a:schemeClr val="dk1"/>
                </a:solidFill>
                <a:latin typeface="Century Schoolbook"/>
                <a:ea typeface="Century Schoolbook"/>
                <a:cs typeface="Century Schoolbook"/>
                <a:sym typeface="Century Schoolbook"/>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2" name="Shape 12"/>
          <p:cNvSpPr txBox="1"/>
          <p:nvPr>
            <p:ph idx="1" type="body"/>
          </p:nvPr>
        </p:nvSpPr>
        <p:spPr>
          <a:xfrm>
            <a:off x="1261872" y="1828800"/>
            <a:ext cx="8595360" cy="4351337"/>
          </a:xfrm>
          <a:prstGeom prst="rect">
            <a:avLst/>
          </a:prstGeom>
          <a:noFill/>
          <a:ln>
            <a:noFill/>
          </a:ln>
        </p:spPr>
        <p:txBody>
          <a:bodyPr anchorCtr="0" anchor="t" bIns="91425" lIns="91425" spcFirstLastPara="1" rIns="91425" wrap="square" tIns="91425"/>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13" name="Shape 13"/>
          <p:cNvSpPr txBox="1"/>
          <p:nvPr>
            <p:ph idx="10" type="dt"/>
          </p:nvPr>
        </p:nvSpPr>
        <p:spPr>
          <a:xfrm rot="-5400000">
            <a:off x="10797542" y="998537"/>
            <a:ext cx="1904999" cy="365125"/>
          </a:xfrm>
          <a:prstGeom prst="rect">
            <a:avLst/>
          </a:prstGeom>
          <a:noFill/>
          <a:ln>
            <a:noFill/>
          </a:ln>
        </p:spPr>
        <p:txBody>
          <a:bodyPr anchorCtr="0" anchor="ctr" bIns="91425" lIns="91425" spcFirstLastPara="1" rIns="91425" wrap="square" tIns="91425"/>
          <a:lstStyle>
            <a:lvl1pPr indent="0" lvl="0" marL="0" marR="0" rtl="0" algn="r">
              <a:spcBef>
                <a:spcPts val="0"/>
              </a:spcBef>
              <a:spcAft>
                <a:spcPts val="0"/>
              </a:spcAft>
              <a:buSzPts val="1400"/>
              <a:buNone/>
              <a:defRPr b="0" i="0" sz="1050" u="none" cap="none" strike="noStrike">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14" name="Shape 14"/>
          <p:cNvSpPr txBox="1"/>
          <p:nvPr>
            <p:ph idx="11" type="ftr"/>
          </p:nvPr>
        </p:nvSpPr>
        <p:spPr>
          <a:xfrm rot="-5400000">
            <a:off x="9959341" y="4046537"/>
            <a:ext cx="35814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050" u="none" cap="none" strike="noStrike">
                <a:solidFill>
                  <a:srgbClr val="DADADA"/>
                </a:solidFill>
                <a:latin typeface="Century Schoolbook"/>
                <a:ea typeface="Century Schoolbook"/>
                <a:cs typeface="Century Schoolbook"/>
                <a:sym typeface="Century Schoolbook"/>
              </a:defRPr>
            </a:lvl1pPr>
            <a:lvl2pPr indent="0" lvl="1" marL="457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indent="0" lvl="2" marL="914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indent="0" lvl="3" marL="1371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indent="0" lvl="4" marL="18288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indent="0" lvl="5" marL="22860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indent="0" lvl="6" marL="27432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indent="0" lvl="7" marL="32004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indent="0" lvl="8" marL="3657600"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15" name="Shape 15"/>
          <p:cNvSpPr txBox="1"/>
          <p:nvPr>
            <p:ph idx="12" type="sldNum"/>
          </p:nvPr>
        </p:nvSpPr>
        <p:spPr>
          <a:xfrm>
            <a:off x="11292840" y="6172200"/>
            <a:ext cx="914400" cy="5937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1pPr>
            <a:lvl2pPr indent="0" lvl="1"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2pPr>
            <a:lvl3pPr indent="0" lvl="2"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3pPr>
            <a:lvl4pPr indent="0" lvl="3"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4pPr>
            <a:lvl5pPr indent="0" lvl="4"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5pPr>
            <a:lvl6pPr indent="0" lvl="5"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6pPr>
            <a:lvl7pPr indent="0" lvl="6"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7pPr>
            <a:lvl8pPr indent="0" lvl="7"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8pPr>
            <a:lvl9pPr indent="0" lvl="8" marL="0" marR="0" rtl="0" algn="ctr">
              <a:spcBef>
                <a:spcPts val="0"/>
              </a:spcBef>
              <a:buNone/>
              <a:defRPr b="0" i="0" sz="3600" u="none" cap="none" strike="noStrike">
                <a:solidFill>
                  <a:srgbClr val="8E8E9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3.jpg"/><Relationship Id="rId5" Type="http://schemas.openxmlformats.org/officeDocument/2006/relationships/image" Target="../media/image22.png"/><Relationship Id="rId6"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0.jpg"/><Relationship Id="rId5" Type="http://schemas.openxmlformats.org/officeDocument/2006/relationships/image" Target="../media/image36.jpg"/><Relationship Id="rId6" Type="http://schemas.openxmlformats.org/officeDocument/2006/relationships/image" Target="../media/image24.jpg"/><Relationship Id="rId7"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jpg"/><Relationship Id="rId4" Type="http://schemas.openxmlformats.org/officeDocument/2006/relationships/image" Target="../media/image29.jpg"/><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1.jp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5.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53.png"/><Relationship Id="rId5"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6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6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2.jpg"/><Relationship Id="rId4" Type="http://schemas.openxmlformats.org/officeDocument/2006/relationships/image" Target="../media/image72.png"/><Relationship Id="rId5"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2.jpg"/><Relationship Id="rId4" Type="http://schemas.openxmlformats.org/officeDocument/2006/relationships/image" Target="../media/image73.png"/><Relationship Id="rId5"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2.jpg"/><Relationship Id="rId4" Type="http://schemas.openxmlformats.org/officeDocument/2006/relationships/image" Target="../media/image78.png"/><Relationship Id="rId5"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62.jp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2.jpg"/><Relationship Id="rId4" Type="http://schemas.openxmlformats.org/officeDocument/2006/relationships/hyperlink" Target="https://mockingbot.com/app/rowpjWfJVCo63tHzbzgFEVqCzag8hex" TargetMode="External"/><Relationship Id="rId5" Type="http://schemas.openxmlformats.org/officeDocument/2006/relationships/hyperlink" Target="http://youtu.be/Osc4c2thoas?hd=1"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7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7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7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7.png"/><Relationship Id="rId4" Type="http://schemas.openxmlformats.org/officeDocument/2006/relationships/image" Target="../media/image65.png"/><Relationship Id="rId5" Type="http://schemas.openxmlformats.org/officeDocument/2006/relationships/image" Target="../media/image68.png"/><Relationship Id="rId6" Type="http://schemas.openxmlformats.org/officeDocument/2006/relationships/image" Target="../media/image66.png"/><Relationship Id="rId7"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59.jpg"/><Relationship Id="rId6" Type="http://schemas.openxmlformats.org/officeDocument/2006/relationships/image" Target="../media/image12.jpg"/><Relationship Id="rId7"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8" name="Shape 98"/>
        <p:cNvGrpSpPr/>
        <p:nvPr/>
      </p:nvGrpSpPr>
      <p:grpSpPr>
        <a:xfrm>
          <a:off x="0" y="0"/>
          <a:ext cx="0" cy="0"/>
          <a:chOff x="0" y="0"/>
          <a:chExt cx="0" cy="0"/>
        </a:xfrm>
      </p:grpSpPr>
      <p:sp>
        <p:nvSpPr>
          <p:cNvPr id="99" name="Shape 99"/>
          <p:cNvSpPr/>
          <p:nvPr/>
        </p:nvSpPr>
        <p:spPr>
          <a:xfrm>
            <a:off x="0" y="0"/>
            <a:ext cx="1129284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Schoolbook"/>
              <a:buNone/>
            </a:pPr>
            <a:r>
              <a:t/>
            </a:r>
            <a:endParaRPr b="0" i="0" sz="1800" u="none" cap="none" strike="noStrike">
              <a:solidFill>
                <a:srgbClr val="FFFFFF"/>
              </a:solidFill>
              <a:latin typeface="Century Schoolbook"/>
              <a:ea typeface="Century Schoolbook"/>
              <a:cs typeface="Century Schoolbook"/>
              <a:sym typeface="Century Schoolbook"/>
            </a:endParaRPr>
          </a:p>
        </p:txBody>
      </p:sp>
      <p:pic>
        <p:nvPicPr>
          <p:cNvPr descr="timothy-muza-572.jpg" id="100" name="Shape 100"/>
          <p:cNvPicPr preferRelativeResize="0"/>
          <p:nvPr/>
        </p:nvPicPr>
        <p:blipFill rotWithShape="1">
          <a:blip r:embed="rId3">
            <a:alphaModFix/>
          </a:blip>
          <a:srcRect b="-1" l="0" r="-1" t="1150"/>
          <a:stretch/>
        </p:blipFill>
        <p:spPr>
          <a:xfrm>
            <a:off x="899160" y="1"/>
            <a:ext cx="10393679" cy="6858000"/>
          </a:xfrm>
          <a:prstGeom prst="rect">
            <a:avLst/>
          </a:prstGeom>
          <a:noFill/>
          <a:ln>
            <a:noFill/>
          </a:ln>
        </p:spPr>
      </p:pic>
      <p:sp>
        <p:nvSpPr>
          <p:cNvPr id="101" name="Shape 101"/>
          <p:cNvSpPr/>
          <p:nvPr/>
        </p:nvSpPr>
        <p:spPr>
          <a:xfrm>
            <a:off x="899160" y="0"/>
            <a:ext cx="10393680" cy="6858000"/>
          </a:xfrm>
          <a:prstGeom prst="rect">
            <a:avLst/>
          </a:prstGeom>
          <a:solidFill>
            <a:srgbClr val="000000">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Schoolbook"/>
              <a:buNone/>
            </a:pPr>
            <a:r>
              <a:t/>
            </a:r>
            <a:endParaRPr b="0" i="0" sz="1800" u="none" cap="none" strike="noStrike">
              <a:solidFill>
                <a:srgbClr val="FFFFFF"/>
              </a:solidFill>
              <a:latin typeface="Century Schoolbook"/>
              <a:ea typeface="Century Schoolbook"/>
              <a:cs typeface="Century Schoolbook"/>
              <a:sym typeface="Century Schoolbook"/>
            </a:endParaRPr>
          </a:p>
        </p:txBody>
      </p:sp>
      <p:sp>
        <p:nvSpPr>
          <p:cNvPr id="102" name="Shape 102"/>
          <p:cNvSpPr/>
          <p:nvPr/>
        </p:nvSpPr>
        <p:spPr>
          <a:xfrm>
            <a:off x="11292840" y="0"/>
            <a:ext cx="914400" cy="6858000"/>
          </a:xfrm>
          <a:prstGeom prst="rect">
            <a:avLst/>
          </a:prstGeom>
          <a:solidFill>
            <a:srgbClr val="3434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03" name="Shape 103"/>
          <p:cNvCxnSpPr/>
          <p:nvPr/>
        </p:nvCxnSpPr>
        <p:spPr>
          <a:xfrm rot="10800000">
            <a:off x="8129873" y="5397500"/>
            <a:ext cx="2550319" cy="0"/>
          </a:xfrm>
          <a:prstGeom prst="straightConnector1">
            <a:avLst/>
          </a:prstGeom>
          <a:noFill/>
          <a:ln cap="flat" cmpd="sng" w="12700">
            <a:solidFill>
              <a:srgbClr val="FFFFFF"/>
            </a:solidFill>
            <a:prstDash val="solid"/>
            <a:round/>
            <a:headEnd len="sm" w="sm" type="none"/>
            <a:tailEnd len="sm" w="sm" type="none"/>
          </a:ln>
        </p:spPr>
      </p:cxnSp>
      <p:sp>
        <p:nvSpPr>
          <p:cNvPr id="104" name="Shape 104"/>
          <p:cNvSpPr/>
          <p:nvPr/>
        </p:nvSpPr>
        <p:spPr>
          <a:xfrm>
            <a:off x="0" y="0"/>
            <a:ext cx="899160" cy="6858000"/>
          </a:xfrm>
          <a:prstGeom prst="rect">
            <a:avLst/>
          </a:prstGeom>
          <a:solidFill>
            <a:srgbClr val="3434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Schoolbook"/>
              <a:buNone/>
            </a:pPr>
            <a:r>
              <a:t/>
            </a:r>
            <a:endParaRPr b="0" i="0" sz="1800" u="none" cap="none" strike="noStrike">
              <a:solidFill>
                <a:srgbClr val="FFFFFF"/>
              </a:solidFill>
              <a:latin typeface="Century Schoolbook"/>
              <a:ea typeface="Century Schoolbook"/>
              <a:cs typeface="Century Schoolbook"/>
              <a:sym typeface="Century Schoolbook"/>
            </a:endParaRPr>
          </a:p>
        </p:txBody>
      </p:sp>
      <p:sp>
        <p:nvSpPr>
          <p:cNvPr id="105" name="Shape 105"/>
          <p:cNvSpPr txBox="1"/>
          <p:nvPr>
            <p:ph type="ctrTitle"/>
          </p:nvPr>
        </p:nvSpPr>
        <p:spPr>
          <a:xfrm>
            <a:off x="1261872" y="723331"/>
            <a:ext cx="9418320" cy="3875965"/>
          </a:xfrm>
          <a:prstGeom prst="rect">
            <a:avLst/>
          </a:prstGeom>
          <a:no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Clr>
                <a:srgbClr val="FFFFFF"/>
              </a:buClr>
              <a:buSzPts val="4400"/>
              <a:buFont typeface="Century Schoolbook"/>
              <a:buNone/>
            </a:pPr>
            <a:r>
              <a:rPr b="0" i="0" lang="en-US" sz="4400" u="none" cap="none" strike="noStrike">
                <a:solidFill>
                  <a:srgbClr val="FFFFFF"/>
                </a:solidFill>
                <a:latin typeface="Century Schoolbook"/>
                <a:ea typeface="Century Schoolbook"/>
                <a:cs typeface="Century Schoolbook"/>
                <a:sym typeface="Century Schoolbook"/>
              </a:rPr>
              <a:t>Project 6: Presentation</a:t>
            </a:r>
            <a:br>
              <a:rPr b="0" i="0" lang="en-US" sz="4400" u="none" cap="none" strike="noStrike">
                <a:solidFill>
                  <a:srgbClr val="FFFFFF"/>
                </a:solidFill>
                <a:latin typeface="Century Schoolbook"/>
                <a:ea typeface="Century Schoolbook"/>
                <a:cs typeface="Century Schoolbook"/>
                <a:sym typeface="Century Schoolbook"/>
              </a:rPr>
            </a:br>
            <a:r>
              <a:rPr b="0" i="0" lang="en-US" sz="4400" u="none" cap="none" strike="noStrike">
                <a:solidFill>
                  <a:srgbClr val="FFFFFF"/>
                </a:solidFill>
                <a:latin typeface="Century Schoolbook"/>
                <a:ea typeface="Century Schoolbook"/>
                <a:cs typeface="Century Schoolbook"/>
                <a:sym typeface="Century Schoolbook"/>
              </a:rPr>
              <a:t>"Teaching with Tech at Mason"</a:t>
            </a:r>
            <a:endParaRPr/>
          </a:p>
        </p:txBody>
      </p:sp>
      <p:sp>
        <p:nvSpPr>
          <p:cNvPr id="106" name="Shape 106"/>
          <p:cNvSpPr txBox="1"/>
          <p:nvPr>
            <p:ph idx="1" type="subTitle"/>
          </p:nvPr>
        </p:nvSpPr>
        <p:spPr>
          <a:xfrm>
            <a:off x="1261872" y="5595582"/>
            <a:ext cx="9418320" cy="896658"/>
          </a:xfrm>
          <a:prstGeom prst="rect">
            <a:avLst/>
          </a:prstGeom>
          <a:noFill/>
          <a:ln>
            <a:noFill/>
          </a:ln>
        </p:spPr>
        <p:txBody>
          <a:bodyPr anchorCtr="0" anchor="t" bIns="45700" lIns="91425" spcFirstLastPara="1" rIns="91425" wrap="square" tIns="45700">
            <a:noAutofit/>
          </a:bodyPr>
          <a:lstStyle/>
          <a:p>
            <a:pPr indent="0" lvl="0" marL="0" marR="0" rtl="0" algn="r">
              <a:lnSpc>
                <a:spcPct val="95000"/>
              </a:lnSpc>
              <a:spcBef>
                <a:spcPts val="0"/>
              </a:spcBef>
              <a:spcAft>
                <a:spcPts val="0"/>
              </a:spcAft>
              <a:buClr>
                <a:schemeClr val="accent1"/>
              </a:buClr>
              <a:buSzPts val="1600"/>
              <a:buFont typeface="Arial"/>
              <a:buNone/>
            </a:pPr>
            <a:r>
              <a:rPr b="0" i="0" lang="en-US" sz="2000" u="none" cap="none" strike="noStrike">
                <a:solidFill>
                  <a:srgbClr val="FFFFFF"/>
                </a:solidFill>
                <a:latin typeface="Century Schoolbook"/>
                <a:ea typeface="Century Schoolbook"/>
                <a:cs typeface="Century Schoolbook"/>
                <a:sym typeface="Century Schoolbook"/>
              </a:rPr>
              <a:t>Angella Alvernaz, Lori Bedsole, Crystal Clemons, AJ Keifer, Corina Laufiso</a:t>
            </a:r>
            <a:endParaRPr/>
          </a:p>
          <a:p>
            <a:pPr indent="0" lvl="0" marL="0" marR="0" rtl="0" algn="r">
              <a:lnSpc>
                <a:spcPct val="95000"/>
              </a:lnSpc>
              <a:spcBef>
                <a:spcPts val="1600"/>
              </a:spcBef>
              <a:spcAft>
                <a:spcPts val="0"/>
              </a:spcAft>
              <a:buClr>
                <a:schemeClr val="accent1"/>
              </a:buClr>
              <a:buSzPts val="1600"/>
              <a:buFont typeface="Arial"/>
              <a:buNone/>
            </a:pPr>
            <a:r>
              <a:rPr b="0" i="0" lang="en-US" sz="2000" u="none" cap="none" strike="noStrike">
                <a:solidFill>
                  <a:srgbClr val="FFFFFF"/>
                </a:solidFill>
                <a:latin typeface="Century Schoolbook"/>
                <a:ea typeface="Century Schoolbook"/>
                <a:cs typeface="Century Schoolbook"/>
                <a:sym typeface="Century Schoolbook"/>
              </a:rPr>
              <a:t>EDIT 732: Fall 2017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Shape 228"/>
          <p:cNvPicPr preferRelativeResize="0"/>
          <p:nvPr/>
        </p:nvPicPr>
        <p:blipFill rotWithShape="1">
          <a:blip r:embed="rId3">
            <a:alphaModFix/>
          </a:blip>
          <a:srcRect b="0" l="0" r="0" t="0"/>
          <a:stretch/>
        </p:blipFill>
        <p:spPr>
          <a:xfrm>
            <a:off x="1172169" y="1790701"/>
            <a:ext cx="2743200" cy="2538957"/>
          </a:xfrm>
          <a:prstGeom prst="rect">
            <a:avLst/>
          </a:prstGeom>
          <a:noFill/>
          <a:ln>
            <a:noFill/>
          </a:ln>
        </p:spPr>
      </p:pic>
      <p:pic>
        <p:nvPicPr>
          <p:cNvPr id="229" name="Shape 229"/>
          <p:cNvPicPr preferRelativeResize="0"/>
          <p:nvPr/>
        </p:nvPicPr>
        <p:blipFill rotWithShape="1">
          <a:blip r:embed="rId4">
            <a:alphaModFix/>
          </a:blip>
          <a:srcRect b="0" l="0" r="0" t="0"/>
          <a:stretch/>
        </p:blipFill>
        <p:spPr>
          <a:xfrm>
            <a:off x="5555892" y="1588893"/>
            <a:ext cx="2743200" cy="2944958"/>
          </a:xfrm>
          <a:prstGeom prst="rect">
            <a:avLst/>
          </a:prstGeom>
          <a:noFill/>
          <a:ln>
            <a:noFill/>
          </a:ln>
        </p:spPr>
      </p:pic>
      <p:pic>
        <p:nvPicPr>
          <p:cNvPr id="230" name="Shape 230"/>
          <p:cNvPicPr preferRelativeResize="0"/>
          <p:nvPr/>
        </p:nvPicPr>
        <p:blipFill rotWithShape="1">
          <a:blip r:embed="rId5">
            <a:alphaModFix/>
          </a:blip>
          <a:srcRect b="0" l="0" r="0" t="0"/>
          <a:stretch/>
        </p:blipFill>
        <p:spPr>
          <a:xfrm>
            <a:off x="3030487" y="2847975"/>
            <a:ext cx="2743200" cy="2882981"/>
          </a:xfrm>
          <a:prstGeom prst="rect">
            <a:avLst/>
          </a:prstGeom>
          <a:noFill/>
          <a:ln>
            <a:noFill/>
          </a:ln>
        </p:spPr>
      </p:pic>
      <p:sp>
        <p:nvSpPr>
          <p:cNvPr id="231" name="Shape 231"/>
          <p:cNvSpPr txBox="1"/>
          <p:nvPr>
            <p:ph type="title"/>
          </p:nvPr>
        </p:nvSpPr>
        <p:spPr>
          <a:xfrm>
            <a:off x="1261872" y="365760"/>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Captured responses in Google Docs</a:t>
            </a:r>
            <a:endParaRPr/>
          </a:p>
        </p:txBody>
      </p:sp>
      <p:pic>
        <p:nvPicPr>
          <p:cNvPr id="232" name="Shape 232"/>
          <p:cNvPicPr preferRelativeResize="0"/>
          <p:nvPr/>
        </p:nvPicPr>
        <p:blipFill rotWithShape="1">
          <a:blip r:embed="rId6">
            <a:alphaModFix/>
          </a:blip>
          <a:srcRect b="0" l="0" r="0" t="0"/>
          <a:stretch/>
        </p:blipFill>
        <p:spPr>
          <a:xfrm>
            <a:off x="7614337" y="3562350"/>
            <a:ext cx="2743200" cy="28055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type="title"/>
          </p:nvPr>
        </p:nvSpPr>
        <p:spPr>
          <a:xfrm>
            <a:off x="1261872" y="365760"/>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Observation</a:t>
            </a:r>
            <a:endParaRPr/>
          </a:p>
        </p:txBody>
      </p:sp>
      <p:pic>
        <p:nvPicPr>
          <p:cNvPr id="239" name="Shape 239"/>
          <p:cNvPicPr preferRelativeResize="0"/>
          <p:nvPr/>
        </p:nvPicPr>
        <p:blipFill rotWithShape="1">
          <a:blip r:embed="rId3">
            <a:alphaModFix/>
          </a:blip>
          <a:srcRect b="0" l="0" r="0" t="0"/>
          <a:stretch/>
        </p:blipFill>
        <p:spPr>
          <a:xfrm>
            <a:off x="352425" y="2409825"/>
            <a:ext cx="3779195" cy="4041796"/>
          </a:xfrm>
          <a:prstGeom prst="rect">
            <a:avLst/>
          </a:prstGeom>
          <a:noFill/>
          <a:ln>
            <a:noFill/>
          </a:ln>
        </p:spPr>
      </p:pic>
      <p:pic>
        <p:nvPicPr>
          <p:cNvPr descr="Team B observation.jpg" id="240" name="Shape 240"/>
          <p:cNvPicPr preferRelativeResize="0"/>
          <p:nvPr/>
        </p:nvPicPr>
        <p:blipFill rotWithShape="1">
          <a:blip r:embed="rId4">
            <a:alphaModFix/>
          </a:blip>
          <a:srcRect b="13108" l="0" r="2268" t="17568"/>
          <a:stretch/>
        </p:blipFill>
        <p:spPr>
          <a:xfrm>
            <a:off x="5036415" y="304800"/>
            <a:ext cx="7149235" cy="6760745"/>
          </a:xfrm>
          <a:prstGeom prst="rect">
            <a:avLst/>
          </a:prstGeom>
          <a:noFill/>
          <a:ln>
            <a:noFill/>
          </a:ln>
        </p:spPr>
      </p:pic>
      <p:pic>
        <p:nvPicPr>
          <p:cNvPr id="241" name="Shape 241"/>
          <p:cNvPicPr preferRelativeResize="0"/>
          <p:nvPr/>
        </p:nvPicPr>
        <p:blipFill rotWithShape="1">
          <a:blip r:embed="rId5">
            <a:alphaModFix/>
          </a:blip>
          <a:srcRect b="0" l="0" r="0" t="0"/>
          <a:stretch/>
        </p:blipFill>
        <p:spPr>
          <a:xfrm>
            <a:off x="4448175" y="2463561"/>
            <a:ext cx="3712435" cy="4023063"/>
          </a:xfrm>
          <a:prstGeom prst="rect">
            <a:avLst/>
          </a:prstGeom>
          <a:noFill/>
          <a:ln>
            <a:noFill/>
          </a:ln>
        </p:spPr>
      </p:pic>
      <p:pic>
        <p:nvPicPr>
          <p:cNvPr id="242" name="Shape 242"/>
          <p:cNvPicPr preferRelativeResize="0"/>
          <p:nvPr/>
        </p:nvPicPr>
        <p:blipFill rotWithShape="1">
          <a:blip r:embed="rId6">
            <a:alphaModFix/>
          </a:blip>
          <a:srcRect b="0" l="0" r="0" t="0"/>
          <a:stretch/>
        </p:blipFill>
        <p:spPr>
          <a:xfrm>
            <a:off x="8305800" y="4533900"/>
            <a:ext cx="3751339" cy="19540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type="title"/>
          </p:nvPr>
        </p:nvSpPr>
        <p:spPr>
          <a:xfrm>
            <a:off x="1261872" y="365760"/>
            <a:ext cx="9692640" cy="13255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Exploring Classroom Designs</a:t>
            </a:r>
            <a:endParaRPr/>
          </a:p>
        </p:txBody>
      </p:sp>
      <p:pic>
        <p:nvPicPr>
          <p:cNvPr descr="Team B Exploration Hall.jpg" id="249" name="Shape 249"/>
          <p:cNvPicPr preferRelativeResize="0"/>
          <p:nvPr/>
        </p:nvPicPr>
        <p:blipFill rotWithShape="1">
          <a:blip r:embed="rId3">
            <a:alphaModFix/>
          </a:blip>
          <a:srcRect b="0" l="0" r="0" t="0"/>
          <a:stretch/>
        </p:blipFill>
        <p:spPr>
          <a:xfrm>
            <a:off x="47625" y="1688477"/>
            <a:ext cx="4472276" cy="3351943"/>
          </a:xfrm>
          <a:prstGeom prst="rect">
            <a:avLst/>
          </a:prstGeom>
          <a:noFill/>
          <a:ln>
            <a:noFill/>
          </a:ln>
        </p:spPr>
      </p:pic>
      <p:pic>
        <p:nvPicPr>
          <p:cNvPr descr="Team B Innovation room.jpg" id="250" name="Shape 250"/>
          <p:cNvPicPr preferRelativeResize="0"/>
          <p:nvPr/>
        </p:nvPicPr>
        <p:blipFill rotWithShape="1">
          <a:blip r:embed="rId4">
            <a:alphaModFix/>
          </a:blip>
          <a:srcRect b="0" l="0" r="0" t="0"/>
          <a:stretch/>
        </p:blipFill>
        <p:spPr>
          <a:xfrm>
            <a:off x="4734634" y="1666911"/>
            <a:ext cx="4491947" cy="3382766"/>
          </a:xfrm>
          <a:prstGeom prst="rect">
            <a:avLst/>
          </a:prstGeom>
          <a:noFill/>
          <a:ln>
            <a:noFill/>
          </a:ln>
        </p:spPr>
      </p:pic>
      <p:pic>
        <p:nvPicPr>
          <p:cNvPr descr="IMG_6097.JPG" id="251" name="Shape 251"/>
          <p:cNvPicPr preferRelativeResize="0"/>
          <p:nvPr/>
        </p:nvPicPr>
        <p:blipFill rotWithShape="1">
          <a:blip r:embed="rId5">
            <a:alphaModFix/>
          </a:blip>
          <a:srcRect b="0" l="0" r="0" t="0"/>
          <a:stretch/>
        </p:blipFill>
        <p:spPr>
          <a:xfrm flipH="1" rot="-5400000">
            <a:off x="8973820" y="762000"/>
            <a:ext cx="3588516" cy="2689074"/>
          </a:xfrm>
          <a:prstGeom prst="rect">
            <a:avLst/>
          </a:prstGeom>
          <a:noFill/>
          <a:ln>
            <a:noFill/>
          </a:ln>
        </p:spPr>
      </p:pic>
      <p:pic>
        <p:nvPicPr>
          <p:cNvPr descr="Team B Innovation 336.jpg" id="252" name="Shape 252"/>
          <p:cNvPicPr preferRelativeResize="0"/>
          <p:nvPr/>
        </p:nvPicPr>
        <p:blipFill rotWithShape="1">
          <a:blip r:embed="rId6">
            <a:alphaModFix/>
          </a:blip>
          <a:srcRect b="0" l="0" r="0" t="0"/>
          <a:stretch/>
        </p:blipFill>
        <p:spPr>
          <a:xfrm>
            <a:off x="1790700" y="4327528"/>
            <a:ext cx="3803784" cy="2537716"/>
          </a:xfrm>
          <a:prstGeom prst="rect">
            <a:avLst/>
          </a:prstGeom>
          <a:noFill/>
          <a:ln>
            <a:noFill/>
          </a:ln>
        </p:spPr>
      </p:pic>
      <p:pic>
        <p:nvPicPr>
          <p:cNvPr descr="Team B Innovation 2.jpg" id="253" name="Shape 253"/>
          <p:cNvPicPr preferRelativeResize="0"/>
          <p:nvPr/>
        </p:nvPicPr>
        <p:blipFill rotWithShape="1">
          <a:blip r:embed="rId7">
            <a:alphaModFix/>
          </a:blip>
          <a:srcRect b="0" l="0" r="0" t="0"/>
          <a:stretch/>
        </p:blipFill>
        <p:spPr>
          <a:xfrm>
            <a:off x="6984691" y="4428170"/>
            <a:ext cx="3683309" cy="24282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258" name="Shape 258"/>
        <p:cNvGrpSpPr/>
        <p:nvPr/>
      </p:nvGrpSpPr>
      <p:grpSpPr>
        <a:xfrm>
          <a:off x="0" y="0"/>
          <a:ext cx="0" cy="0"/>
          <a:chOff x="0" y="0"/>
          <a:chExt cx="0" cy="0"/>
        </a:xfrm>
      </p:grpSpPr>
      <p:sp>
        <p:nvSpPr>
          <p:cNvPr id="259" name="Shape 259"/>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 name="Shape 260"/>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william-iven-19843.jpg" id="261" name="Shape 261"/>
          <p:cNvPicPr preferRelativeResize="0"/>
          <p:nvPr/>
        </p:nvPicPr>
        <p:blipFill rotWithShape="1">
          <a:blip r:embed="rId3">
            <a:alphaModFix/>
          </a:blip>
          <a:srcRect b="12091" l="0" r="0" t="28907"/>
          <a:stretch/>
        </p:blipFill>
        <p:spPr>
          <a:xfrm>
            <a:off x="457200" y="10"/>
            <a:ext cx="10835640" cy="4251479"/>
          </a:xfrm>
          <a:prstGeom prst="rect">
            <a:avLst/>
          </a:prstGeom>
          <a:noFill/>
          <a:ln>
            <a:noFill/>
          </a:ln>
        </p:spPr>
      </p:pic>
      <p:sp>
        <p:nvSpPr>
          <p:cNvPr id="262" name="Shape 262"/>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Contextual Analysis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Shape 269"/>
          <p:cNvSpPr txBox="1"/>
          <p:nvPr>
            <p:ph type="title"/>
          </p:nvPr>
        </p:nvSpPr>
        <p:spPr>
          <a:xfrm>
            <a:off x="1261872" y="365760"/>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Workflow diagram</a:t>
            </a:r>
            <a:endParaRPr/>
          </a:p>
        </p:txBody>
      </p:sp>
      <p:pic>
        <p:nvPicPr>
          <p:cNvPr descr="Screen Shot 2017-12-04 at 9.50.11 PM.png" id="270" name="Shape 270"/>
          <p:cNvPicPr preferRelativeResize="0"/>
          <p:nvPr>
            <p:ph idx="1" type="body"/>
          </p:nvPr>
        </p:nvPicPr>
        <p:blipFill rotWithShape="1">
          <a:blip r:embed="rId3">
            <a:alphaModFix/>
          </a:blip>
          <a:srcRect b="0" l="0" r="0" t="0"/>
          <a:stretch/>
        </p:blipFill>
        <p:spPr>
          <a:xfrm>
            <a:off x="2352675" y="1688477"/>
            <a:ext cx="7252450" cy="49059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1261872" y="365760"/>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WAAD in Stormboard</a:t>
            </a:r>
            <a:endParaRPr/>
          </a:p>
        </p:txBody>
      </p:sp>
      <p:pic>
        <p:nvPicPr>
          <p:cNvPr descr="stormboard.JPG" id="277" name="Shape 277"/>
          <p:cNvPicPr preferRelativeResize="0"/>
          <p:nvPr>
            <p:ph idx="1" type="body"/>
          </p:nvPr>
        </p:nvPicPr>
        <p:blipFill rotWithShape="1">
          <a:blip r:embed="rId3">
            <a:alphaModFix/>
          </a:blip>
          <a:srcRect b="0" l="0" r="0" t="0"/>
          <a:stretch/>
        </p:blipFill>
        <p:spPr>
          <a:xfrm>
            <a:off x="409575" y="1733550"/>
            <a:ext cx="6939219" cy="3373109"/>
          </a:xfrm>
          <a:prstGeom prst="rect">
            <a:avLst/>
          </a:prstGeom>
          <a:noFill/>
          <a:ln>
            <a:noFill/>
          </a:ln>
        </p:spPr>
      </p:pic>
      <p:pic>
        <p:nvPicPr>
          <p:cNvPr descr="The team.jpg" id="278" name="Shape 278"/>
          <p:cNvPicPr preferRelativeResize="0"/>
          <p:nvPr/>
        </p:nvPicPr>
        <p:blipFill rotWithShape="1">
          <a:blip r:embed="rId4">
            <a:alphaModFix/>
          </a:blip>
          <a:srcRect b="0" l="0" r="0" t="0"/>
          <a:stretch/>
        </p:blipFill>
        <p:spPr>
          <a:xfrm>
            <a:off x="7915275" y="447675"/>
            <a:ext cx="4060591" cy="3042132"/>
          </a:xfrm>
          <a:prstGeom prst="rect">
            <a:avLst/>
          </a:prstGeom>
          <a:noFill/>
          <a:ln>
            <a:noFill/>
          </a:ln>
          <a:effectLst>
            <a:outerShdw blurRad="190500" rotWithShape="0" algn="tl">
              <a:srgbClr val="000000">
                <a:alpha val="69803"/>
              </a:srgbClr>
            </a:outerShdw>
          </a:effectLst>
        </p:spPr>
      </p:pic>
      <p:pic>
        <p:nvPicPr>
          <p:cNvPr id="279" name="Shape 279"/>
          <p:cNvPicPr preferRelativeResize="0"/>
          <p:nvPr/>
        </p:nvPicPr>
        <p:blipFill rotWithShape="1">
          <a:blip r:embed="rId5">
            <a:alphaModFix/>
          </a:blip>
          <a:srcRect b="0" l="0" r="0" t="0"/>
          <a:stretch/>
        </p:blipFill>
        <p:spPr>
          <a:xfrm>
            <a:off x="3944759" y="3143250"/>
            <a:ext cx="7116605" cy="32887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284" name="Shape 284"/>
        <p:cNvGrpSpPr/>
        <p:nvPr/>
      </p:nvGrpSpPr>
      <p:grpSpPr>
        <a:xfrm>
          <a:off x="0" y="0"/>
          <a:ext cx="0" cy="0"/>
          <a:chOff x="0" y="0"/>
          <a:chExt cx="0" cy="0"/>
        </a:xfrm>
      </p:grpSpPr>
      <p:sp>
        <p:nvSpPr>
          <p:cNvPr id="285" name="Shape 285"/>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6" name="Shape 286"/>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farzad-nazifi-71686.jpg" id="287" name="Shape 287"/>
          <p:cNvPicPr preferRelativeResize="0"/>
          <p:nvPr/>
        </p:nvPicPr>
        <p:blipFill rotWithShape="1">
          <a:blip r:embed="rId3">
            <a:alphaModFix/>
          </a:blip>
          <a:srcRect b="25347" l="0" r="0" t="15650"/>
          <a:stretch/>
        </p:blipFill>
        <p:spPr>
          <a:xfrm>
            <a:off x="457200" y="10"/>
            <a:ext cx="10835640" cy="4251479"/>
          </a:xfrm>
          <a:prstGeom prst="rect">
            <a:avLst/>
          </a:prstGeom>
          <a:noFill/>
          <a:ln>
            <a:noFill/>
          </a:ln>
        </p:spPr>
      </p:pic>
      <p:sp>
        <p:nvSpPr>
          <p:cNvPr id="288" name="Shape 288"/>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9" name="Shape 289"/>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Modeling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Shape 295"/>
          <p:cNvSpPr/>
          <p:nvPr/>
        </p:nvSpPr>
        <p:spPr>
          <a:xfrm>
            <a:off x="0" y="38100"/>
            <a:ext cx="11010975" cy="6880300"/>
          </a:xfrm>
          <a:prstGeom prst="rect">
            <a:avLst/>
          </a:prstGeom>
          <a:solidFill>
            <a:schemeClr val="dk1"/>
          </a:solidFill>
          <a:ln cap="flat" cmpd="sng" w="13950">
            <a:solidFill>
              <a:srgbClr val="5151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296" name="Shape 296"/>
          <p:cNvSpPr txBox="1"/>
          <p:nvPr>
            <p:ph type="title"/>
          </p:nvPr>
        </p:nvSpPr>
        <p:spPr>
          <a:xfrm>
            <a:off x="1014694" y="38100"/>
            <a:ext cx="8727794" cy="63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800"/>
              <a:buFont typeface="Century Schoolbook"/>
              <a:buNone/>
            </a:pPr>
            <a:r>
              <a:rPr b="0" i="0" lang="en-US" sz="4800" u="none" cap="none" strike="noStrike">
                <a:solidFill>
                  <a:srgbClr val="FFFFFF"/>
                </a:solidFill>
                <a:latin typeface="Century Schoolbook"/>
                <a:ea typeface="Century Schoolbook"/>
                <a:cs typeface="Century Schoolbook"/>
                <a:sym typeface="Century Schoolbook"/>
              </a:rPr>
              <a:t>User Model</a:t>
            </a:r>
            <a:endParaRPr/>
          </a:p>
        </p:txBody>
      </p:sp>
      <p:graphicFrame>
        <p:nvGraphicFramePr>
          <p:cNvPr id="297" name="Shape 297"/>
          <p:cNvGraphicFramePr/>
          <p:nvPr/>
        </p:nvGraphicFramePr>
        <p:xfrm>
          <a:off x="142875" y="752475"/>
          <a:ext cx="3000000" cy="3000000"/>
        </p:xfrm>
        <a:graphic>
          <a:graphicData uri="http://schemas.openxmlformats.org/drawingml/2006/table">
            <a:tbl>
              <a:tblPr bandRow="1" firstCol="1" firstRow="1">
                <a:solidFill>
                  <a:srgbClr val="7595AC"/>
                </a:solidFill>
                <a:tableStyleId>{4D47F815-CBF0-48FE-BEB2-F1B984CCA6FD}</a:tableStyleId>
              </a:tblPr>
              <a:tblGrid>
                <a:gridCol w="2091375"/>
                <a:gridCol w="1036675"/>
                <a:gridCol w="7653400"/>
              </a:tblGrid>
              <a:tr h="285750">
                <a:tc>
                  <a:txBody>
                    <a:bodyPr>
                      <a:noAutofit/>
                    </a:bodyPr>
                    <a:lstStyle/>
                    <a:p>
                      <a:pPr indent="0" lvl="0" marL="0" marR="0" rtl="0" algn="ctr">
                        <a:spcBef>
                          <a:spcPts val="0"/>
                        </a:spcBef>
                        <a:spcAft>
                          <a:spcPts val="0"/>
                        </a:spcAft>
                        <a:buNone/>
                      </a:pPr>
                      <a:r>
                        <a:rPr lang="en-US" sz="1000" u="none" cap="none" strike="noStrike"/>
                        <a:t>Work Role</a:t>
                      </a:r>
                      <a:endParaRPr/>
                    </a:p>
                  </a:txBody>
                  <a:tcPr marT="63500" marB="63500" marR="63500" marL="63500"/>
                </a:tc>
                <a:tc>
                  <a:txBody>
                    <a:bodyPr>
                      <a:noAutofit/>
                    </a:bodyPr>
                    <a:lstStyle/>
                    <a:p>
                      <a:pPr indent="0" lvl="0" marL="0" marR="0" rtl="0" algn="ctr">
                        <a:spcBef>
                          <a:spcPts val="0"/>
                        </a:spcBef>
                        <a:spcAft>
                          <a:spcPts val="0"/>
                        </a:spcAft>
                        <a:buNone/>
                      </a:pPr>
                      <a:r>
                        <a:rPr lang="en-US" sz="1000" u="none" cap="none" strike="noStrike"/>
                        <a:t>Sub Role</a:t>
                      </a:r>
                      <a:endParaRPr/>
                    </a:p>
                  </a:txBody>
                  <a:tcPr marT="63500" marB="63500" marR="63500" marL="63500"/>
                </a:tc>
                <a:tc>
                  <a:txBody>
                    <a:bodyPr>
                      <a:noAutofit/>
                    </a:bodyPr>
                    <a:lstStyle/>
                    <a:p>
                      <a:pPr indent="0" lvl="0" marL="0" marR="0" rtl="0" algn="ctr">
                        <a:spcBef>
                          <a:spcPts val="0"/>
                        </a:spcBef>
                        <a:spcAft>
                          <a:spcPts val="0"/>
                        </a:spcAft>
                        <a:buNone/>
                      </a:pPr>
                      <a:r>
                        <a:rPr lang="en-US" sz="1000" u="none" cap="none" strike="noStrike"/>
                        <a:t>Characteristics</a:t>
                      </a:r>
                      <a:endParaRPr/>
                    </a:p>
                  </a:txBody>
                  <a:tcPr marT="63500" marB="63500" marR="63500" marL="63500"/>
                </a:tc>
              </a:tr>
              <a:tr h="744900">
                <a:tc>
                  <a:txBody>
                    <a:bodyPr>
                      <a:noAutofit/>
                    </a:bodyPr>
                    <a:lstStyle/>
                    <a:p>
                      <a:pPr indent="0" lvl="0" marL="0" marR="0" rtl="0" algn="l">
                        <a:spcBef>
                          <a:spcPts val="0"/>
                        </a:spcBef>
                        <a:spcAft>
                          <a:spcPts val="0"/>
                        </a:spcAft>
                        <a:buNone/>
                      </a:pPr>
                      <a:r>
                        <a:rPr lang="en-US" sz="1000" u="none" cap="none" strike="noStrike"/>
                        <a:t>Professor and Assistant Professor</a:t>
                      </a:r>
                      <a:endParaRPr/>
                    </a:p>
                  </a:txBody>
                  <a:tcPr marT="63500" marB="63500" marR="63500" marL="63500"/>
                </a:tc>
                <a:tc>
                  <a:txBody>
                    <a:bodyPr>
                      <a:noAutofit/>
                    </a:bodyPr>
                    <a:lstStyle/>
                    <a:p>
                      <a:pPr indent="0" lvl="0" marL="0" marR="0" rtl="0" algn="l">
                        <a:spcBef>
                          <a:spcPts val="0"/>
                        </a:spcBef>
                        <a:spcAft>
                          <a:spcPts val="0"/>
                        </a:spcAft>
                        <a:buClr>
                          <a:schemeClr val="dk1"/>
                        </a:buClr>
                        <a:buSzPts val="1000"/>
                        <a:buFont typeface="Century Schoolbook"/>
                        <a:buNone/>
                      </a:pPr>
                      <a:r>
                        <a:t/>
                      </a:r>
                      <a:endParaRPr sz="1000" u="none" cap="none" strike="noStrike"/>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Background: Educated, received a Masters or Ph.D. degree. Motivated to integrate technology into content areas.</a:t>
                      </a:r>
                      <a:endParaRPr/>
                    </a:p>
                    <a:p>
                      <a:pPr indent="0" lvl="0" marL="0" marR="0" rtl="0" algn="l">
                        <a:spcBef>
                          <a:spcPts val="0"/>
                        </a:spcBef>
                        <a:spcAft>
                          <a:spcPts val="0"/>
                        </a:spcAft>
                        <a:buNone/>
                      </a:pPr>
                      <a:r>
                        <a:rPr lang="en-US" sz="1000" u="none" cap="none" strike="noStrike"/>
                        <a:t>Experience: Personal experience interacting with technology. Often unfamiliar with all features available in classroom and at the University.</a:t>
                      </a:r>
                      <a:endParaRPr/>
                    </a:p>
                    <a:p>
                      <a:pPr indent="0" lvl="0" marL="0" marR="0" rtl="0" algn="l">
                        <a:spcBef>
                          <a:spcPts val="0"/>
                        </a:spcBef>
                        <a:spcAft>
                          <a:spcPts val="0"/>
                        </a:spcAft>
                        <a:buNone/>
                      </a:pPr>
                      <a:r>
                        <a:rPr lang="en-US" sz="1000" u="none" cap="none" strike="noStrike"/>
                        <a:t>Skills: Strong content knowledge, ability to lesson plan, and ability to instruct others with and without technology use.</a:t>
                      </a:r>
                      <a:endParaRPr/>
                    </a:p>
                  </a:txBody>
                  <a:tcPr marT="63500" marB="63500" marR="63500" marL="63500"/>
                </a:tc>
              </a:tr>
              <a:tr h="897700">
                <a:tc>
                  <a:txBody>
                    <a:bodyPr>
                      <a:noAutofit/>
                    </a:bodyPr>
                    <a:lstStyle/>
                    <a:p>
                      <a:pPr indent="0" lvl="0" marL="0" marR="0" rtl="0" algn="l">
                        <a:spcBef>
                          <a:spcPts val="0"/>
                        </a:spcBef>
                        <a:spcAft>
                          <a:spcPts val="0"/>
                        </a:spcAft>
                        <a:buNone/>
                      </a:pPr>
                      <a:r>
                        <a:rPr lang="en-US" sz="1000" u="none" cap="none" strike="noStrike"/>
                        <a:t>Adjunct Professor</a:t>
                      </a:r>
                      <a:endParaRPr/>
                    </a:p>
                  </a:txBody>
                  <a:tcPr marT="63500" marB="63500" marR="63500" marL="63500"/>
                </a:tc>
                <a:tc>
                  <a:txBody>
                    <a:bodyPr>
                      <a:noAutofit/>
                    </a:bodyPr>
                    <a:lstStyle/>
                    <a:p>
                      <a:pPr indent="0" lvl="0" marL="0" marR="0" rtl="0" algn="l">
                        <a:spcBef>
                          <a:spcPts val="0"/>
                        </a:spcBef>
                        <a:spcAft>
                          <a:spcPts val="0"/>
                        </a:spcAft>
                        <a:buClr>
                          <a:schemeClr val="dk1"/>
                        </a:buClr>
                        <a:buSzPts val="1000"/>
                        <a:buFont typeface="Century Schoolbook"/>
                        <a:buNone/>
                      </a:pPr>
                      <a:r>
                        <a:t/>
                      </a:r>
                      <a:endParaRPr sz="1000" u="none" cap="none" strike="noStrike"/>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Background: Educated, received a Masters or Ph.D. degree. Motivated to integrate technology into content areas. Often only teaching one or two classes a semester and may hold a job outside of the University.</a:t>
                      </a:r>
                      <a:endParaRPr/>
                    </a:p>
                    <a:p>
                      <a:pPr indent="0" lvl="0" marL="0" marR="0" rtl="0" algn="l">
                        <a:spcBef>
                          <a:spcPts val="0"/>
                        </a:spcBef>
                        <a:spcAft>
                          <a:spcPts val="0"/>
                        </a:spcAft>
                        <a:buNone/>
                      </a:pPr>
                      <a:r>
                        <a:rPr lang="en-US" sz="1000" u="none" cap="none" strike="noStrike"/>
                        <a:t>Experience: Personal experience interacting with technology. Often unfamiliar with all features available in classroom and at the University.</a:t>
                      </a:r>
                      <a:endParaRPr/>
                    </a:p>
                    <a:p>
                      <a:pPr indent="0" lvl="0" marL="0" marR="0" rtl="0" algn="l">
                        <a:spcBef>
                          <a:spcPts val="0"/>
                        </a:spcBef>
                        <a:spcAft>
                          <a:spcPts val="0"/>
                        </a:spcAft>
                        <a:buNone/>
                      </a:pPr>
                      <a:r>
                        <a:rPr lang="en-US" sz="1000" u="none" cap="none" strike="noStrike"/>
                        <a:t>Skills: Strong content knowledge, ability to lesson plan, and ability to instruct others with and without technology use.</a:t>
                      </a:r>
                      <a:endParaRPr/>
                    </a:p>
                  </a:txBody>
                  <a:tcPr marT="63500" marB="63500" marR="63500" marL="63500"/>
                </a:tc>
              </a:tr>
              <a:tr h="744900">
                <a:tc>
                  <a:txBody>
                    <a:bodyPr>
                      <a:noAutofit/>
                    </a:bodyPr>
                    <a:lstStyle/>
                    <a:p>
                      <a:pPr indent="0" lvl="0" marL="0" marR="0" rtl="0" algn="l">
                        <a:spcBef>
                          <a:spcPts val="0"/>
                        </a:spcBef>
                        <a:spcAft>
                          <a:spcPts val="0"/>
                        </a:spcAft>
                        <a:buNone/>
                      </a:pPr>
                      <a:r>
                        <a:rPr lang="en-US" sz="1000" u="none" cap="none" strike="noStrike"/>
                        <a:t>IT Role/AV Technician</a:t>
                      </a:r>
                      <a:endParaRPr/>
                    </a:p>
                  </a:txBody>
                  <a:tcPr marT="63500" marB="63500" marR="63500" marL="63500"/>
                </a:tc>
                <a:tc>
                  <a:txBody>
                    <a:bodyPr>
                      <a:noAutofit/>
                    </a:bodyPr>
                    <a:lstStyle/>
                    <a:p>
                      <a:pPr indent="0" lvl="0" marL="0" marR="0" rtl="0" algn="l">
                        <a:spcBef>
                          <a:spcPts val="0"/>
                        </a:spcBef>
                        <a:spcAft>
                          <a:spcPts val="0"/>
                        </a:spcAft>
                        <a:buClr>
                          <a:schemeClr val="dk1"/>
                        </a:buClr>
                        <a:buSzPts val="1000"/>
                        <a:buFont typeface="Century Schoolbook"/>
                        <a:buNone/>
                      </a:pPr>
                      <a:r>
                        <a:t/>
                      </a:r>
                      <a:endParaRPr sz="1000" u="none" cap="none" strike="noStrike"/>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Background: Careers and experience working with professors and other faculty to provide assistance in technological problems (audio/video related issues).</a:t>
                      </a:r>
                      <a:endParaRPr/>
                    </a:p>
                    <a:p>
                      <a:pPr indent="0" lvl="0" marL="0" marR="0" rtl="0" algn="l">
                        <a:spcBef>
                          <a:spcPts val="0"/>
                        </a:spcBef>
                        <a:spcAft>
                          <a:spcPts val="0"/>
                        </a:spcAft>
                        <a:buNone/>
                      </a:pPr>
                      <a:r>
                        <a:rPr lang="en-US" sz="1000" u="none" cap="none" strike="noStrike"/>
                        <a:t>Experience: Audio/Video design and programming experience at the University and outside sectors. </a:t>
                      </a:r>
                      <a:endParaRPr/>
                    </a:p>
                    <a:p>
                      <a:pPr indent="0" lvl="0" marL="0" marR="0" rtl="0" algn="l">
                        <a:spcBef>
                          <a:spcPts val="0"/>
                        </a:spcBef>
                        <a:spcAft>
                          <a:spcPts val="0"/>
                        </a:spcAft>
                        <a:buNone/>
                      </a:pPr>
                      <a:r>
                        <a:rPr lang="en-US" sz="1000" u="none" cap="none" strike="noStrike"/>
                        <a:t>Skills: Understanding of computer hardware and software, ability to troubleshoot, excellent communication skills.</a:t>
                      </a:r>
                      <a:endParaRPr/>
                    </a:p>
                  </a:txBody>
                  <a:tcPr marT="63500" marB="63500" marR="63500" marL="63500"/>
                </a:tc>
              </a:tr>
              <a:tr h="897700">
                <a:tc>
                  <a:txBody>
                    <a:bodyPr>
                      <a:noAutofit/>
                    </a:bodyPr>
                    <a:lstStyle/>
                    <a:p>
                      <a:pPr indent="0" lvl="0" marL="0" marR="0" rtl="0" algn="l">
                        <a:spcBef>
                          <a:spcPts val="0"/>
                        </a:spcBef>
                        <a:spcAft>
                          <a:spcPts val="0"/>
                        </a:spcAft>
                        <a:buNone/>
                      </a:pPr>
                      <a:r>
                        <a:rPr lang="en-US" sz="1000" u="none" cap="none" strike="noStrike"/>
                        <a:t>Instructional Design Team-Tech at GMU</a:t>
                      </a:r>
                      <a:endParaRPr/>
                    </a:p>
                  </a:txBody>
                  <a:tcPr marT="63500" marB="63500" marR="63500" marL="63500"/>
                </a:tc>
                <a:tc>
                  <a:txBody>
                    <a:bodyPr>
                      <a:noAutofit/>
                    </a:bodyPr>
                    <a:lstStyle/>
                    <a:p>
                      <a:pPr indent="0" lvl="0" marL="0" marR="0" rtl="0" algn="l">
                        <a:spcBef>
                          <a:spcPts val="0"/>
                        </a:spcBef>
                        <a:spcAft>
                          <a:spcPts val="0"/>
                        </a:spcAft>
                        <a:buClr>
                          <a:schemeClr val="dk1"/>
                        </a:buClr>
                        <a:buSzPts val="1000"/>
                        <a:buFont typeface="Century Schoolbook"/>
                        <a:buNone/>
                      </a:pPr>
                      <a:r>
                        <a:t/>
                      </a:r>
                      <a:endParaRPr sz="1000" u="none" cap="none" strike="noStrike"/>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Knowledge: Highly motivated team with a collective knowledge of educational pedagogy and elements of instructional design.</a:t>
                      </a:r>
                      <a:endParaRPr/>
                    </a:p>
                    <a:p>
                      <a:pPr indent="0" lvl="0" marL="0" marR="0" rtl="0" algn="l">
                        <a:spcBef>
                          <a:spcPts val="0"/>
                        </a:spcBef>
                        <a:spcAft>
                          <a:spcPts val="0"/>
                        </a:spcAft>
                        <a:buNone/>
                      </a:pPr>
                      <a:r>
                        <a:rPr lang="en-US" sz="1000" u="none" cap="none" strike="noStrike"/>
                        <a:t>Experience: Collectively they have over 20 years of education background, several years of experience in instructional design and technical support.</a:t>
                      </a:r>
                      <a:endParaRPr/>
                    </a:p>
                    <a:p>
                      <a:pPr indent="0" lvl="0" marL="0" marR="0" rtl="0" algn="l">
                        <a:spcBef>
                          <a:spcPts val="0"/>
                        </a:spcBef>
                        <a:spcAft>
                          <a:spcPts val="0"/>
                        </a:spcAft>
                        <a:buNone/>
                      </a:pPr>
                      <a:r>
                        <a:rPr lang="en-US" sz="1000" u="none" cap="none" strike="noStrike"/>
                        <a:t>Skills: Effectively communicate and select the right instructional strategy and platform based on learner analysis and education pedagogy. </a:t>
                      </a:r>
                      <a:endParaRPr/>
                    </a:p>
                  </a:txBody>
                  <a:tcPr marT="63500" marB="63500" marR="63500" marL="63500"/>
                </a:tc>
              </a:tr>
              <a:tr h="897700">
                <a:tc>
                  <a:txBody>
                    <a:bodyPr>
                      <a:noAutofit/>
                    </a:bodyPr>
                    <a:lstStyle/>
                    <a:p>
                      <a:pPr indent="0" lvl="0" marL="0" marR="0" rtl="0" algn="l">
                        <a:spcBef>
                          <a:spcPts val="0"/>
                        </a:spcBef>
                        <a:spcAft>
                          <a:spcPts val="0"/>
                        </a:spcAft>
                        <a:buNone/>
                      </a:pPr>
                      <a:r>
                        <a:rPr lang="en-US" sz="1000" u="none" cap="none" strike="noStrike"/>
                        <a:t>GMU Instructional Designers</a:t>
                      </a:r>
                      <a:endParaRPr/>
                    </a:p>
                  </a:txBody>
                  <a:tcPr marT="63500" marB="63500" marR="63500" marL="63500"/>
                </a:tc>
                <a:tc>
                  <a:txBody>
                    <a:bodyPr>
                      <a:noAutofit/>
                    </a:bodyPr>
                    <a:lstStyle/>
                    <a:p>
                      <a:pPr indent="0" lvl="0" marL="0" marR="0" rtl="0" algn="l">
                        <a:spcBef>
                          <a:spcPts val="0"/>
                        </a:spcBef>
                        <a:spcAft>
                          <a:spcPts val="0"/>
                        </a:spcAft>
                        <a:buClr>
                          <a:schemeClr val="dk1"/>
                        </a:buClr>
                        <a:buSzPts val="1000"/>
                        <a:buFont typeface="Century Schoolbook"/>
                        <a:buNone/>
                      </a:pPr>
                      <a:r>
                        <a:t/>
                      </a:r>
                      <a:endParaRPr sz="1000" u="none" cap="none" strike="noStrike"/>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Background: Educated, received a Masters or Ph.D. degree. Motivated to work closely with clients to analyze their needs and develop customized training solutions.</a:t>
                      </a:r>
                      <a:endParaRPr/>
                    </a:p>
                    <a:p>
                      <a:pPr indent="0" lvl="0" marL="0" marR="0" rtl="0" algn="l">
                        <a:spcBef>
                          <a:spcPts val="0"/>
                        </a:spcBef>
                        <a:spcAft>
                          <a:spcPts val="0"/>
                        </a:spcAft>
                        <a:buNone/>
                      </a:pPr>
                      <a:r>
                        <a:rPr lang="en-US" sz="1000" u="none" cap="none" strike="noStrike"/>
                        <a:t>Experience: Experience working with clients to develop comprehensive training material. Experience with data gathering techniques including interviewing, facilitation sessions, and business process review. </a:t>
                      </a:r>
                      <a:endParaRPr/>
                    </a:p>
                    <a:p>
                      <a:pPr indent="0" lvl="0" marL="0" marR="0" rtl="0" algn="l">
                        <a:spcBef>
                          <a:spcPts val="0"/>
                        </a:spcBef>
                        <a:spcAft>
                          <a:spcPts val="0"/>
                        </a:spcAft>
                        <a:buNone/>
                      </a:pPr>
                      <a:r>
                        <a:rPr lang="en-US" sz="1000" u="none" cap="none" strike="noStrike"/>
                        <a:t>Skills: Critical thinking, problem solving skills, and an aptitude to learn business applications.</a:t>
                      </a:r>
                      <a:endParaRPr/>
                    </a:p>
                  </a:txBody>
                  <a:tcPr marT="63500" marB="63500" marR="63500" marL="63500"/>
                </a:tc>
              </a:tr>
              <a:tr h="897700">
                <a:tc>
                  <a:txBody>
                    <a:bodyPr>
                      <a:noAutofit/>
                    </a:bodyPr>
                    <a:lstStyle/>
                    <a:p>
                      <a:pPr indent="0" lvl="0" marL="0" marR="0" rtl="0" algn="l">
                        <a:spcBef>
                          <a:spcPts val="0"/>
                        </a:spcBef>
                        <a:spcAft>
                          <a:spcPts val="0"/>
                        </a:spcAft>
                        <a:buNone/>
                      </a:pPr>
                      <a:r>
                        <a:rPr lang="en-US" sz="1000" u="none" cap="none" strike="noStrike"/>
                        <a:t>Learning Space Design</a:t>
                      </a:r>
                      <a:endParaRPr/>
                    </a:p>
                  </a:txBody>
                  <a:tcPr marT="63500" marB="63500" marR="63500" marL="63500"/>
                </a:tc>
                <a:tc>
                  <a:txBody>
                    <a:bodyPr>
                      <a:noAutofit/>
                    </a:bodyPr>
                    <a:lstStyle/>
                    <a:p>
                      <a:pPr indent="0" lvl="0" marL="0" marR="0" rtl="0" algn="l">
                        <a:spcBef>
                          <a:spcPts val="0"/>
                        </a:spcBef>
                        <a:spcAft>
                          <a:spcPts val="0"/>
                        </a:spcAft>
                        <a:buNone/>
                      </a:pPr>
                      <a:r>
                        <a:t/>
                      </a:r>
                      <a:endParaRPr sz="1000" u="none" cap="none" strike="noStrike"/>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Background: Experience working with GMU Instructional Designers and professors. Motivated to work closely with clients to analyze their technology needs and design solutions.</a:t>
                      </a:r>
                      <a:endParaRPr/>
                    </a:p>
                    <a:p>
                      <a:pPr indent="0" lvl="0" marL="0" marR="0" rtl="0" algn="l">
                        <a:spcBef>
                          <a:spcPts val="0"/>
                        </a:spcBef>
                        <a:spcAft>
                          <a:spcPts val="0"/>
                        </a:spcAft>
                        <a:buNone/>
                      </a:pPr>
                      <a:r>
                        <a:rPr lang="en-US" sz="1000" u="none" cap="none" strike="noStrike"/>
                        <a:t>Experience: Experience designing learning spaces to meet user requirements. Project management experience to manage the technology installation from conception to delivery. </a:t>
                      </a:r>
                      <a:endParaRPr/>
                    </a:p>
                    <a:p>
                      <a:pPr indent="0" lvl="0" marL="0" marR="0" rtl="0" algn="l">
                        <a:spcBef>
                          <a:spcPts val="0"/>
                        </a:spcBef>
                        <a:spcAft>
                          <a:spcPts val="0"/>
                        </a:spcAft>
                        <a:buNone/>
                      </a:pPr>
                      <a:r>
                        <a:rPr lang="en-US" sz="1000" u="none" cap="none" strike="noStrike"/>
                        <a:t> Excellent design and aesthetic knowledge, excellent communication skills, understanding of various technological capabilities.     </a:t>
                      </a:r>
                      <a:endParaRPr/>
                    </a:p>
                  </a:txBody>
                  <a:tcPr marT="63500" marB="63500" marR="63500" marL="63500"/>
                </a:tc>
              </a:tr>
              <a:tr h="744900">
                <a:tc>
                  <a:txBody>
                    <a:bodyPr>
                      <a:noAutofit/>
                    </a:bodyPr>
                    <a:lstStyle/>
                    <a:p>
                      <a:pPr indent="0" lvl="0" marL="0" marR="0" rtl="0" algn="l">
                        <a:spcBef>
                          <a:spcPts val="0"/>
                        </a:spcBef>
                        <a:spcAft>
                          <a:spcPts val="0"/>
                        </a:spcAft>
                        <a:buNone/>
                      </a:pPr>
                      <a:r>
                        <a:t/>
                      </a:r>
                      <a:endParaRPr sz="1000" u="none" cap="none" strike="noStrike"/>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Students</a:t>
                      </a:r>
                      <a:endParaRPr/>
                    </a:p>
                  </a:txBody>
                  <a:tcPr marT="63500" marB="63500" marR="63500" marL="63500"/>
                </a:tc>
                <a:tc>
                  <a:txBody>
                    <a:bodyPr>
                      <a:noAutofit/>
                    </a:bodyPr>
                    <a:lstStyle/>
                    <a:p>
                      <a:pPr indent="0" lvl="0" marL="0" marR="0" rtl="0" algn="l">
                        <a:spcBef>
                          <a:spcPts val="0"/>
                        </a:spcBef>
                        <a:spcAft>
                          <a:spcPts val="0"/>
                        </a:spcAft>
                        <a:buNone/>
                      </a:pPr>
                      <a:r>
                        <a:rPr lang="en-US" sz="1000" u="none" cap="none" strike="noStrike"/>
                        <a:t>Background: Working toward a degree, either a Bachelor, Masters, or PhD. </a:t>
                      </a:r>
                      <a:endParaRPr/>
                    </a:p>
                    <a:p>
                      <a:pPr indent="0" lvl="0" marL="0" marR="0" rtl="0" algn="l">
                        <a:spcBef>
                          <a:spcPts val="0"/>
                        </a:spcBef>
                        <a:spcAft>
                          <a:spcPts val="0"/>
                        </a:spcAft>
                        <a:buNone/>
                      </a:pPr>
                      <a:r>
                        <a:rPr lang="en-US" sz="1000" u="none" cap="none" strike="noStrike"/>
                        <a:t>Experience: Personal experience interacting with technology for school and social interactions.  Often very familiar with technology for personal use and sometimes intervenes and helps professors set up the available technology. </a:t>
                      </a:r>
                      <a:endParaRPr/>
                    </a:p>
                    <a:p>
                      <a:pPr indent="0" lvl="0" marL="0" marR="0" rtl="0" algn="l">
                        <a:spcBef>
                          <a:spcPts val="0"/>
                        </a:spcBef>
                        <a:spcAft>
                          <a:spcPts val="0"/>
                        </a:spcAft>
                        <a:buNone/>
                      </a:pPr>
                      <a:r>
                        <a:rPr lang="en-US" sz="1000" u="none" cap="none" strike="noStrike"/>
                        <a:t>Skills: Familiar with presentation tools such as PowerPoint or Prezi and/or social media.</a:t>
                      </a:r>
                      <a:endParaRPr/>
                    </a:p>
                  </a:txBody>
                  <a:tcPr marT="63500" marB="63500" marR="63500" marL="6350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302" name="Shape 302"/>
        <p:cNvGrpSpPr/>
        <p:nvPr/>
      </p:nvGrpSpPr>
      <p:grpSpPr>
        <a:xfrm>
          <a:off x="0" y="0"/>
          <a:ext cx="0" cy="0"/>
          <a:chOff x="0" y="0"/>
          <a:chExt cx="0" cy="0"/>
        </a:xfrm>
      </p:grpSpPr>
      <p:sp>
        <p:nvSpPr>
          <p:cNvPr id="303" name="Shape 303"/>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4" name="Shape 304"/>
          <p:cNvSpPr txBox="1"/>
          <p:nvPr>
            <p:ph type="title"/>
          </p:nvPr>
        </p:nvSpPr>
        <p:spPr>
          <a:xfrm>
            <a:off x="6744929" y="758952"/>
            <a:ext cx="3935262" cy="4041648"/>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Workflow Model designed from WAAD</a:t>
            </a:r>
            <a:endParaRPr/>
          </a:p>
        </p:txBody>
      </p:sp>
      <p:pic>
        <p:nvPicPr>
          <p:cNvPr id="305" name="Shape 305"/>
          <p:cNvPicPr preferRelativeResize="0"/>
          <p:nvPr/>
        </p:nvPicPr>
        <p:blipFill rotWithShape="1">
          <a:blip r:embed="rId3">
            <a:alphaModFix/>
          </a:blip>
          <a:srcRect b="0" l="0" r="0" t="0"/>
          <a:stretch/>
        </p:blipFill>
        <p:spPr>
          <a:xfrm>
            <a:off x="714375" y="-28575"/>
            <a:ext cx="5075182" cy="67123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0" name="Shape 310"/>
        <p:cNvGrpSpPr/>
        <p:nvPr/>
      </p:nvGrpSpPr>
      <p:grpSpPr>
        <a:xfrm>
          <a:off x="0" y="0"/>
          <a:ext cx="0" cy="0"/>
          <a:chOff x="0" y="0"/>
          <a:chExt cx="0" cy="0"/>
        </a:xfrm>
      </p:grpSpPr>
      <p:sp>
        <p:nvSpPr>
          <p:cNvPr id="311" name="Shape 311"/>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2" name="Shape 312"/>
          <p:cNvSpPr/>
          <p:nvPr/>
        </p:nvSpPr>
        <p:spPr>
          <a:xfrm>
            <a:off x="11292840" y="0"/>
            <a:ext cx="899160" cy="6858000"/>
          </a:xfrm>
          <a:prstGeom prst="rect">
            <a:avLst/>
          </a:prstGeom>
          <a:solidFill>
            <a:srgbClr val="35353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313" name="Shape 313"/>
          <p:cNvSpPr/>
          <p:nvPr/>
        </p:nvSpPr>
        <p:spPr>
          <a:xfrm>
            <a:off x="457200" y="5105400"/>
            <a:ext cx="10835640" cy="1752600"/>
          </a:xfrm>
          <a:prstGeom prst="rect">
            <a:avLst/>
          </a:prstGeom>
          <a:solidFill>
            <a:srgbClr val="3535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4" name="Shape 314"/>
          <p:cNvSpPr/>
          <p:nvPr/>
        </p:nvSpPr>
        <p:spPr>
          <a:xfrm>
            <a:off x="457200" y="0"/>
            <a:ext cx="10835640" cy="51054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315" name="Shape 315"/>
          <p:cNvPicPr preferRelativeResize="0"/>
          <p:nvPr>
            <p:ph idx="1" type="body"/>
          </p:nvPr>
        </p:nvPicPr>
        <p:blipFill rotWithShape="1">
          <a:blip r:embed="rId3">
            <a:alphaModFix/>
          </a:blip>
          <a:srcRect b="0" l="0" r="0" t="0"/>
          <a:stretch/>
        </p:blipFill>
        <p:spPr>
          <a:xfrm>
            <a:off x="1425050" y="5725"/>
            <a:ext cx="9088867" cy="5110070"/>
          </a:xfrm>
          <a:prstGeom prst="rect">
            <a:avLst/>
          </a:prstGeom>
          <a:noFill/>
          <a:ln>
            <a:noFill/>
          </a:ln>
        </p:spPr>
      </p:pic>
      <p:sp>
        <p:nvSpPr>
          <p:cNvPr id="316" name="Shape 316"/>
          <p:cNvSpPr/>
          <p:nvPr/>
        </p:nvSpPr>
        <p:spPr>
          <a:xfrm>
            <a:off x="0" y="-3175"/>
            <a:ext cx="893783" cy="6858000"/>
          </a:xfrm>
          <a:prstGeom prst="rect">
            <a:avLst/>
          </a:prstGeom>
          <a:solidFill>
            <a:srgbClr val="6F6F7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317" name="Shape 317"/>
          <p:cNvSpPr txBox="1"/>
          <p:nvPr>
            <p:ph type="title"/>
          </p:nvPr>
        </p:nvSpPr>
        <p:spPr>
          <a:xfrm>
            <a:off x="1849957" y="5399237"/>
            <a:ext cx="10156435" cy="10763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FFFFFF"/>
              </a:buClr>
              <a:buSzPts val="4800"/>
              <a:buFont typeface="Century Schoolbook"/>
              <a:buNone/>
            </a:pPr>
            <a:r>
              <a:rPr b="0" i="0" lang="en-US" sz="4800" u="none" cap="none" strike="noStrike">
                <a:solidFill>
                  <a:srgbClr val="FFFFFF"/>
                </a:solidFill>
                <a:latin typeface="Century Schoolbook"/>
                <a:ea typeface="Century Schoolbook"/>
                <a:cs typeface="Century Schoolbook"/>
                <a:sym typeface="Century Schoolbook"/>
              </a:rPr>
              <a:t>Hierarchical Task Model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p:nvPr/>
        </p:nvSpPr>
        <p:spPr>
          <a:xfrm>
            <a:off x="-54572" y="-61520"/>
            <a:ext cx="11336935" cy="1404545"/>
          </a:xfrm>
          <a:prstGeom prst="rect">
            <a:avLst/>
          </a:prstGeom>
          <a:solidFill>
            <a:schemeClr val="accent1"/>
          </a:solidFill>
          <a:ln cap="flat" cmpd="sng" w="13950">
            <a:solidFill>
              <a:srgbClr val="5151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112" name="Shape 112"/>
          <p:cNvSpPr txBox="1"/>
          <p:nvPr>
            <p:ph type="title"/>
          </p:nvPr>
        </p:nvSpPr>
        <p:spPr>
          <a:xfrm>
            <a:off x="1262063" y="365125"/>
            <a:ext cx="9691687" cy="12088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400"/>
              <a:buFont typeface="Century Schoolbook"/>
              <a:buNone/>
            </a:pPr>
            <a:r>
              <a:rPr b="0" i="0" lang="en-US" sz="4400" u="none" cap="none" strike="noStrike">
                <a:solidFill>
                  <a:srgbClr val="FFFFFF"/>
                </a:solidFill>
                <a:latin typeface="Century Schoolbook"/>
                <a:ea typeface="Century Schoolbook"/>
                <a:cs typeface="Century Schoolbook"/>
                <a:sym typeface="Century Schoolbook"/>
              </a:rPr>
              <a:t>Meet the Team</a:t>
            </a:r>
            <a:r>
              <a:rPr b="0" i="0" lang="en-US" sz="4400" u="none" cap="none" strike="noStrike">
                <a:solidFill>
                  <a:schemeClr val="dk1"/>
                </a:solidFill>
                <a:latin typeface="Century Schoolbook"/>
                <a:ea typeface="Century Schoolbook"/>
                <a:cs typeface="Century Schoolbook"/>
                <a:sym typeface="Century Schoolbook"/>
              </a:rPr>
              <a:t> </a:t>
            </a:r>
            <a:endParaRPr/>
          </a:p>
        </p:txBody>
      </p:sp>
      <p:pic>
        <p:nvPicPr>
          <p:cNvPr id="113" name="Shape 113"/>
          <p:cNvPicPr preferRelativeResize="0"/>
          <p:nvPr>
            <p:ph idx="2" type="body"/>
          </p:nvPr>
        </p:nvPicPr>
        <p:blipFill rotWithShape="1">
          <a:blip r:embed="rId3">
            <a:alphaModFix/>
          </a:blip>
          <a:srcRect b="0" l="0" r="0" t="0"/>
          <a:stretch/>
        </p:blipFill>
        <p:spPr>
          <a:xfrm>
            <a:off x="7741400" y="1581150"/>
            <a:ext cx="2090434" cy="20871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14" name="Shape 114"/>
          <p:cNvSpPr txBox="1"/>
          <p:nvPr/>
        </p:nvSpPr>
        <p:spPr>
          <a:xfrm>
            <a:off x="1010172" y="3600450"/>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entury Schoolbook"/>
                <a:ea typeface="Century Schoolbook"/>
                <a:cs typeface="Century Schoolbook"/>
                <a:sym typeface="Century Schoolbook"/>
              </a:rPr>
              <a:t>Angella Alvernaz</a:t>
            </a:r>
            <a:endParaRPr/>
          </a:p>
        </p:txBody>
      </p:sp>
      <p:sp>
        <p:nvSpPr>
          <p:cNvPr id="115" name="Shape 115"/>
          <p:cNvSpPr txBox="1"/>
          <p:nvPr/>
        </p:nvSpPr>
        <p:spPr>
          <a:xfrm>
            <a:off x="7088933" y="3638255"/>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entury Schoolbook"/>
                <a:ea typeface="Century Schoolbook"/>
                <a:cs typeface="Century Schoolbook"/>
                <a:sym typeface="Century Schoolbook"/>
              </a:rPr>
              <a:t>Lori Bedsole</a:t>
            </a:r>
            <a:endParaRPr/>
          </a:p>
        </p:txBody>
      </p:sp>
      <p:sp>
        <p:nvSpPr>
          <p:cNvPr id="116" name="Shape 116"/>
          <p:cNvSpPr txBox="1"/>
          <p:nvPr/>
        </p:nvSpPr>
        <p:spPr>
          <a:xfrm>
            <a:off x="4309866" y="3708999"/>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entury Schoolbook"/>
                <a:ea typeface="Century Schoolbook"/>
                <a:cs typeface="Century Schoolbook"/>
                <a:sym typeface="Century Schoolbook"/>
              </a:rPr>
              <a:t>Crystal Clemons</a:t>
            </a:r>
            <a:endParaRPr/>
          </a:p>
        </p:txBody>
      </p:sp>
      <p:sp>
        <p:nvSpPr>
          <p:cNvPr id="117" name="Shape 117"/>
          <p:cNvSpPr txBox="1"/>
          <p:nvPr/>
        </p:nvSpPr>
        <p:spPr>
          <a:xfrm>
            <a:off x="5943600" y="6191251"/>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entury Schoolbook"/>
                <a:ea typeface="Century Schoolbook"/>
                <a:cs typeface="Century Schoolbook"/>
                <a:sym typeface="Century Schoolbook"/>
              </a:rPr>
              <a:t>AJ Keifer</a:t>
            </a:r>
            <a:endParaRPr/>
          </a:p>
        </p:txBody>
      </p:sp>
      <p:sp>
        <p:nvSpPr>
          <p:cNvPr id="118" name="Shape 118"/>
          <p:cNvSpPr txBox="1"/>
          <p:nvPr/>
        </p:nvSpPr>
        <p:spPr>
          <a:xfrm>
            <a:off x="2476500" y="6219190"/>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entury Schoolbook"/>
                <a:ea typeface="Century Schoolbook"/>
                <a:cs typeface="Century Schoolbook"/>
                <a:sym typeface="Century Schoolbook"/>
              </a:rPr>
              <a:t>Corina Laufiso</a:t>
            </a:r>
            <a:endParaRPr/>
          </a:p>
        </p:txBody>
      </p:sp>
      <p:pic>
        <p:nvPicPr>
          <p:cNvPr id="119" name="Shape 119"/>
          <p:cNvPicPr preferRelativeResize="0"/>
          <p:nvPr/>
        </p:nvPicPr>
        <p:blipFill rotWithShape="1">
          <a:blip r:embed="rId4">
            <a:alphaModFix/>
          </a:blip>
          <a:srcRect b="0" l="0" r="0" t="0"/>
          <a:stretch/>
        </p:blipFill>
        <p:spPr>
          <a:xfrm>
            <a:off x="2742644" y="4109948"/>
            <a:ext cx="2023125" cy="20379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20" name="Shape 120"/>
          <p:cNvPicPr preferRelativeResize="0"/>
          <p:nvPr/>
        </p:nvPicPr>
        <p:blipFill rotWithShape="1">
          <a:blip r:embed="rId5">
            <a:alphaModFix/>
          </a:blip>
          <a:srcRect b="0" l="0" r="0" t="0"/>
          <a:stretch/>
        </p:blipFill>
        <p:spPr>
          <a:xfrm>
            <a:off x="6286500" y="4124326"/>
            <a:ext cx="1919424" cy="20124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21" name="Shape 121"/>
          <p:cNvPicPr preferRelativeResize="0"/>
          <p:nvPr/>
        </p:nvPicPr>
        <p:blipFill rotWithShape="1">
          <a:blip r:embed="rId6">
            <a:alphaModFix/>
          </a:blip>
          <a:srcRect b="0" l="0" r="0" t="0"/>
          <a:stretch/>
        </p:blipFill>
        <p:spPr>
          <a:xfrm>
            <a:off x="1377628" y="1568450"/>
            <a:ext cx="2083340" cy="20698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22" name="Shape 122"/>
          <p:cNvPicPr preferRelativeResize="0"/>
          <p:nvPr/>
        </p:nvPicPr>
        <p:blipFill rotWithShape="1">
          <a:blip r:embed="rId7">
            <a:alphaModFix/>
          </a:blip>
          <a:srcRect b="0" l="0" r="0" t="0"/>
          <a:stretch/>
        </p:blipFill>
        <p:spPr>
          <a:xfrm>
            <a:off x="4633913" y="1581150"/>
            <a:ext cx="2064920" cy="20786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322" name="Shape 322"/>
        <p:cNvGrpSpPr/>
        <p:nvPr/>
      </p:nvGrpSpPr>
      <p:grpSpPr>
        <a:xfrm>
          <a:off x="0" y="0"/>
          <a:ext cx="0" cy="0"/>
          <a:chOff x="0" y="0"/>
          <a:chExt cx="0" cy="0"/>
        </a:xfrm>
      </p:grpSpPr>
      <p:sp>
        <p:nvSpPr>
          <p:cNvPr id="323" name="Shape 323"/>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324" name="Shape 324"/>
          <p:cNvPicPr preferRelativeResize="0"/>
          <p:nvPr/>
        </p:nvPicPr>
        <p:blipFill rotWithShape="1">
          <a:blip r:embed="rId3">
            <a:alphaModFix/>
          </a:blip>
          <a:srcRect b="5897" l="0" r="-1" t="2350"/>
          <a:stretch/>
        </p:blipFill>
        <p:spPr>
          <a:xfrm>
            <a:off x="452761" y="10"/>
            <a:ext cx="5643239" cy="6857990"/>
          </a:xfrm>
          <a:prstGeom prst="rect">
            <a:avLst/>
          </a:prstGeom>
          <a:noFill/>
          <a:ln>
            <a:noFill/>
          </a:ln>
        </p:spPr>
      </p:pic>
      <p:sp>
        <p:nvSpPr>
          <p:cNvPr id="325" name="Shape 325"/>
          <p:cNvSpPr txBox="1"/>
          <p:nvPr>
            <p:ph type="title"/>
          </p:nvPr>
        </p:nvSpPr>
        <p:spPr>
          <a:xfrm>
            <a:off x="6829987" y="228600"/>
            <a:ext cx="3935262" cy="4041648"/>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3400"/>
              <a:buFont typeface="Century Schoolbook"/>
              <a:buNone/>
            </a:pPr>
            <a:r>
              <a:rPr b="0" i="0" lang="en-US" sz="3400" u="none" cap="none" strike="noStrike">
                <a:solidFill>
                  <a:schemeClr val="dk1"/>
                </a:solidFill>
                <a:latin typeface="Century Schoolbook"/>
                <a:ea typeface="Century Schoolbook"/>
                <a:cs typeface="Century Schoolbook"/>
                <a:sym typeface="Century Schoolbook"/>
              </a:rPr>
              <a:t>Flow Model </a:t>
            </a:r>
            <a:r>
              <a:rPr b="0" i="0" lang="en-US" sz="2400" u="none" cap="none" strike="noStrike">
                <a:solidFill>
                  <a:schemeClr val="dk1"/>
                </a:solidFill>
                <a:latin typeface="Century Schoolbook"/>
                <a:ea typeface="Century Schoolbook"/>
                <a:cs typeface="Century Schoolbook"/>
                <a:sym typeface="Century Schoolbook"/>
              </a:rPr>
              <a:t>based on Hierarchical Task Model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30" name="Shape 330"/>
        <p:cNvGrpSpPr/>
        <p:nvPr/>
      </p:nvGrpSpPr>
      <p:grpSpPr>
        <a:xfrm>
          <a:off x="0" y="0"/>
          <a:ext cx="0" cy="0"/>
          <a:chOff x="0" y="0"/>
          <a:chExt cx="0" cy="0"/>
        </a:xfrm>
      </p:grpSpPr>
      <p:sp>
        <p:nvSpPr>
          <p:cNvPr id="331" name="Shape 331"/>
          <p:cNvSpPr/>
          <p:nvPr/>
        </p:nvSpPr>
        <p:spPr>
          <a:xfrm>
            <a:off x="11292840" y="0"/>
            <a:ext cx="914400" cy="6858000"/>
          </a:xfrm>
          <a:prstGeom prst="rect">
            <a:avLst/>
          </a:prstGeom>
          <a:solidFill>
            <a:srgbClr val="3434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2" name="Shape 332"/>
          <p:cNvSpPr/>
          <p:nvPr/>
        </p:nvSpPr>
        <p:spPr>
          <a:xfrm>
            <a:off x="11292840" y="0"/>
            <a:ext cx="914400" cy="6858000"/>
          </a:xfrm>
          <a:prstGeom prst="rect">
            <a:avLst/>
          </a:prstGeom>
          <a:solidFill>
            <a:srgbClr val="343437">
              <a:alpha val="89803"/>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mitchel-lensink-220106.jpg" id="333" name="Shape 333"/>
          <p:cNvPicPr preferRelativeResize="0"/>
          <p:nvPr>
            <p:ph idx="1" type="body"/>
          </p:nvPr>
        </p:nvPicPr>
        <p:blipFill rotWithShape="1">
          <a:blip r:embed="rId3">
            <a:alphaModFix/>
          </a:blip>
          <a:srcRect b="-1" l="10448" r="16037" t="0"/>
          <a:stretch/>
        </p:blipFill>
        <p:spPr>
          <a:xfrm>
            <a:off x="20" y="10"/>
            <a:ext cx="7552924" cy="6857990"/>
          </a:xfrm>
          <a:prstGeom prst="rect">
            <a:avLst/>
          </a:prstGeom>
          <a:noFill/>
          <a:ln>
            <a:noFill/>
          </a:ln>
        </p:spPr>
      </p:pic>
      <p:sp>
        <p:nvSpPr>
          <p:cNvPr id="334" name="Shape 334"/>
          <p:cNvSpPr txBox="1"/>
          <p:nvPr>
            <p:ph type="title"/>
          </p:nvPr>
        </p:nvSpPr>
        <p:spPr>
          <a:xfrm>
            <a:off x="7878675" y="640080"/>
            <a:ext cx="3075836" cy="1325562"/>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6000"/>
              <a:buFont typeface="Century Schoolbook"/>
              <a:buNone/>
            </a:pPr>
            <a:r>
              <a:rPr b="0" i="0" lang="en-US" sz="6000" u="none" cap="none" strike="noStrike">
                <a:solidFill>
                  <a:srgbClr val="FF0000"/>
                </a:solidFill>
                <a:latin typeface="Century Schoolbook"/>
                <a:ea typeface="Century Schoolbook"/>
                <a:cs typeface="Century Schoolbook"/>
                <a:sym typeface="Century Schoolbook"/>
              </a:rPr>
              <a:t>Barrier Model</a:t>
            </a:r>
            <a:endParaRPr b="0" i="0" sz="3200" u="none" cap="none" strike="noStrike">
              <a:solidFill>
                <a:schemeClr val="dk1"/>
              </a:solidFill>
              <a:latin typeface="Century Schoolbook"/>
              <a:ea typeface="Century Schoolbook"/>
              <a:cs typeface="Century Schoolbook"/>
              <a:sym typeface="Century Schoolbook"/>
            </a:endParaRPr>
          </a:p>
        </p:txBody>
      </p:sp>
      <p:sp>
        <p:nvSpPr>
          <p:cNvPr id="335" name="Shape 335"/>
          <p:cNvSpPr txBox="1"/>
          <p:nvPr>
            <p:ph idx="2" type="body"/>
          </p:nvPr>
        </p:nvSpPr>
        <p:spPr>
          <a:xfrm>
            <a:off x="7878675" y="1936955"/>
            <a:ext cx="3075836" cy="4243182"/>
          </a:xfrm>
          <a:prstGeom prst="rect">
            <a:avLst/>
          </a:prstGeom>
          <a:noFill/>
          <a:ln>
            <a:noFill/>
          </a:ln>
        </p:spPr>
        <p:txBody>
          <a:bodyPr anchorCtr="0" anchor="t" bIns="45700" lIns="91425" spcFirstLastPara="1" rIns="91425" wrap="square" tIns="45700">
            <a:noAutofit/>
          </a:bodyPr>
          <a:lstStyle/>
          <a:p>
            <a:pPr indent="0" lvl="0" marL="0" marR="0" rtl="0" algn="l">
              <a:lnSpc>
                <a:spcPct val="114000"/>
              </a:lnSpc>
              <a:spcBef>
                <a:spcPts val="0"/>
              </a:spcBef>
              <a:spcAft>
                <a:spcPts val="0"/>
              </a:spcAft>
              <a:buClr>
                <a:schemeClr val="accent1"/>
              </a:buClr>
              <a:buSzPts val="2880"/>
              <a:buFont typeface="Arial"/>
              <a:buNone/>
            </a:pPr>
            <a:r>
              <a:rPr b="0" i="0" lang="en-US" sz="3600" u="none" cap="none" strike="noStrike">
                <a:solidFill>
                  <a:schemeClr val="dk1"/>
                </a:solidFill>
                <a:latin typeface="Century Schoolbook"/>
                <a:ea typeface="Century Schoolbook"/>
                <a:cs typeface="Century Schoolbook"/>
                <a:sym typeface="Century Schoolbook"/>
              </a:rPr>
              <a:t>Connectivity</a:t>
            </a:r>
            <a:endParaRPr/>
          </a:p>
          <a:p>
            <a:pPr indent="0" lvl="0" marL="0" marR="0" rtl="0" algn="l">
              <a:lnSpc>
                <a:spcPct val="114000"/>
              </a:lnSpc>
              <a:spcBef>
                <a:spcPts val="1000"/>
              </a:spcBef>
              <a:spcAft>
                <a:spcPts val="0"/>
              </a:spcAft>
              <a:buClr>
                <a:schemeClr val="accent1"/>
              </a:buClr>
              <a:buSzPts val="2880"/>
              <a:buFont typeface="Arial"/>
              <a:buNone/>
            </a:pPr>
            <a:r>
              <a:rPr b="0" i="0" lang="en-US" sz="3600" u="none" cap="none" strike="noStrike">
                <a:solidFill>
                  <a:schemeClr val="dk1"/>
                </a:solidFill>
                <a:latin typeface="Century Schoolbook"/>
                <a:ea typeface="Century Schoolbook"/>
                <a:cs typeface="Century Schoolbook"/>
                <a:sym typeface="Century Schoolbook"/>
              </a:rPr>
              <a:t>Time</a:t>
            </a:r>
            <a:endParaRPr/>
          </a:p>
          <a:p>
            <a:pPr indent="0" lvl="0" marL="0" marR="0" rtl="0" algn="l">
              <a:lnSpc>
                <a:spcPct val="114000"/>
              </a:lnSpc>
              <a:spcBef>
                <a:spcPts val="1000"/>
              </a:spcBef>
              <a:spcAft>
                <a:spcPts val="0"/>
              </a:spcAft>
              <a:buClr>
                <a:schemeClr val="accent1"/>
              </a:buClr>
              <a:buSzPts val="2880"/>
              <a:buFont typeface="Arial"/>
              <a:buNone/>
            </a:pPr>
            <a:r>
              <a:rPr b="0" i="0" lang="en-US" sz="3600" u="none" cap="none" strike="noStrike">
                <a:solidFill>
                  <a:schemeClr val="dk1"/>
                </a:solidFill>
                <a:latin typeface="Century Schoolbook"/>
                <a:ea typeface="Century Schoolbook"/>
                <a:cs typeface="Century Schoolbook"/>
                <a:sym typeface="Century Schoolbook"/>
              </a:rPr>
              <a:t>Knowledge</a:t>
            </a:r>
            <a:endParaRPr/>
          </a:p>
          <a:p>
            <a:pPr indent="0" lvl="0" marL="0" marR="0" rtl="0" algn="l">
              <a:lnSpc>
                <a:spcPct val="114000"/>
              </a:lnSpc>
              <a:spcBef>
                <a:spcPts val="1000"/>
              </a:spcBef>
              <a:spcAft>
                <a:spcPts val="0"/>
              </a:spcAft>
              <a:buClr>
                <a:schemeClr val="accent1"/>
              </a:buClr>
              <a:buSzPts val="2880"/>
              <a:buFont typeface="Arial"/>
              <a:buNone/>
            </a:pPr>
            <a:r>
              <a:rPr b="0" i="0" lang="en-US" sz="3600" u="none" cap="none" strike="noStrike">
                <a:solidFill>
                  <a:schemeClr val="dk1"/>
                </a:solidFill>
                <a:latin typeface="Century Schoolbook"/>
                <a:ea typeface="Century Schoolbook"/>
                <a:cs typeface="Century Schoolbook"/>
                <a:sym typeface="Century Schoolbook"/>
              </a:rPr>
              <a:t>Equipment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40" name="Shape 340"/>
        <p:cNvGrpSpPr/>
        <p:nvPr/>
      </p:nvGrpSpPr>
      <p:grpSpPr>
        <a:xfrm>
          <a:off x="0" y="0"/>
          <a:ext cx="0" cy="0"/>
          <a:chOff x="0" y="0"/>
          <a:chExt cx="0" cy="0"/>
        </a:xfrm>
      </p:grpSpPr>
      <p:sp>
        <p:nvSpPr>
          <p:cNvPr id="341" name="Shape 341"/>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2" name="Shape 342"/>
          <p:cNvSpPr/>
          <p:nvPr/>
        </p:nvSpPr>
        <p:spPr>
          <a:xfrm>
            <a:off x="457200" y="0"/>
            <a:ext cx="10835640" cy="6858000"/>
          </a:xfrm>
          <a:prstGeom prst="rect">
            <a:avLst/>
          </a:prstGeom>
          <a:solidFill>
            <a:srgbClr val="3535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3" name="Shape 343"/>
          <p:cNvSpPr/>
          <p:nvPr/>
        </p:nvSpPr>
        <p:spPr>
          <a:xfrm>
            <a:off x="11292840" y="0"/>
            <a:ext cx="899160" cy="6858000"/>
          </a:xfrm>
          <a:prstGeom prst="rect">
            <a:avLst/>
          </a:prstGeom>
          <a:solidFill>
            <a:srgbClr val="35353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344" name="Shape 344"/>
          <p:cNvSpPr/>
          <p:nvPr/>
        </p:nvSpPr>
        <p:spPr>
          <a:xfrm>
            <a:off x="0" y="-3244"/>
            <a:ext cx="457200" cy="6858000"/>
          </a:xfrm>
          <a:prstGeom prst="rect">
            <a:avLst/>
          </a:prstGeom>
          <a:solidFill>
            <a:srgbClr val="6F6F7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345" name="Shape 345"/>
          <p:cNvSpPr/>
          <p:nvPr/>
        </p:nvSpPr>
        <p:spPr>
          <a:xfrm>
            <a:off x="452283" y="0"/>
            <a:ext cx="608735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pic>
        <p:nvPicPr>
          <p:cNvPr id="346" name="Shape 346"/>
          <p:cNvPicPr preferRelativeResize="0"/>
          <p:nvPr/>
        </p:nvPicPr>
        <p:blipFill rotWithShape="1">
          <a:blip r:embed="rId3">
            <a:alphaModFix/>
          </a:blip>
          <a:srcRect b="0" l="0" r="0" t="0"/>
          <a:stretch/>
        </p:blipFill>
        <p:spPr>
          <a:xfrm>
            <a:off x="1092075" y="0"/>
            <a:ext cx="4797892" cy="6761999"/>
          </a:xfrm>
          <a:prstGeom prst="rect">
            <a:avLst/>
          </a:prstGeom>
          <a:noFill/>
          <a:ln>
            <a:noFill/>
          </a:ln>
        </p:spPr>
      </p:pic>
      <p:sp>
        <p:nvSpPr>
          <p:cNvPr id="347" name="Shape 347"/>
          <p:cNvSpPr txBox="1"/>
          <p:nvPr>
            <p:ph type="title"/>
          </p:nvPr>
        </p:nvSpPr>
        <p:spPr>
          <a:xfrm>
            <a:off x="6941573" y="758952"/>
            <a:ext cx="3738617" cy="4041648"/>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FFFFFF"/>
              </a:buClr>
              <a:buSzPts val="4800"/>
              <a:buFont typeface="Century Schoolbook"/>
              <a:buNone/>
            </a:pPr>
            <a:r>
              <a:rPr b="0" i="0" lang="en-US" sz="4800" u="none" cap="none" strike="noStrike">
                <a:solidFill>
                  <a:srgbClr val="FFFFFF"/>
                </a:solidFill>
                <a:latin typeface="Century Schoolbook"/>
                <a:ea typeface="Century Schoolbook"/>
                <a:cs typeface="Century Schoolbook"/>
                <a:sym typeface="Century Schoolbook"/>
              </a:rPr>
              <a:t>Social Model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352" name="Shape 352"/>
        <p:cNvGrpSpPr/>
        <p:nvPr/>
      </p:nvGrpSpPr>
      <p:grpSpPr>
        <a:xfrm>
          <a:off x="0" y="0"/>
          <a:ext cx="0" cy="0"/>
          <a:chOff x="0" y="0"/>
          <a:chExt cx="0" cy="0"/>
        </a:xfrm>
      </p:grpSpPr>
      <p:sp>
        <p:nvSpPr>
          <p:cNvPr id="353" name="Shape 353"/>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4" name="Shape 354"/>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diz-play-31367.jpg" id="355" name="Shape 355"/>
          <p:cNvPicPr preferRelativeResize="0"/>
          <p:nvPr/>
        </p:nvPicPr>
        <p:blipFill rotWithShape="1">
          <a:blip r:embed="rId3">
            <a:alphaModFix/>
          </a:blip>
          <a:srcRect b="13682" l="0" r="0" t="27536"/>
          <a:stretch/>
        </p:blipFill>
        <p:spPr>
          <a:xfrm>
            <a:off x="457200" y="10"/>
            <a:ext cx="10835640" cy="4251479"/>
          </a:xfrm>
          <a:prstGeom prst="rect">
            <a:avLst/>
          </a:prstGeom>
          <a:noFill/>
          <a:ln>
            <a:noFill/>
          </a:ln>
        </p:spPr>
      </p:pic>
      <p:sp>
        <p:nvSpPr>
          <p:cNvPr id="356" name="Shape 356"/>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7" name="Shape 357"/>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Ideation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pic>
        <p:nvPicPr>
          <p:cNvPr id="363" name="Shape 363"/>
          <p:cNvPicPr preferRelativeResize="0"/>
          <p:nvPr>
            <p:ph idx="1" type="body"/>
          </p:nvPr>
        </p:nvPicPr>
        <p:blipFill rotWithShape="1">
          <a:blip r:embed="rId3">
            <a:alphaModFix/>
          </a:blip>
          <a:srcRect b="0" l="0" r="0" t="0"/>
          <a:stretch/>
        </p:blipFill>
        <p:spPr>
          <a:xfrm>
            <a:off x="5362575" y="228600"/>
            <a:ext cx="5775436" cy="6074821"/>
          </a:xfrm>
          <a:prstGeom prst="rect">
            <a:avLst/>
          </a:prstGeom>
          <a:noFill/>
          <a:ln>
            <a:noFill/>
          </a:ln>
        </p:spPr>
      </p:pic>
      <p:sp>
        <p:nvSpPr>
          <p:cNvPr id="364" name="Shape 364"/>
          <p:cNvSpPr txBox="1"/>
          <p:nvPr/>
        </p:nvSpPr>
        <p:spPr>
          <a:xfrm>
            <a:off x="457200" y="1190625"/>
            <a:ext cx="4781117" cy="50783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1. Brainstorm including:</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Physical Job Aides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Training options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Web and App based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Doing Nothing</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entury Schoolbook"/>
              <a:ea typeface="Century Schoolbook"/>
              <a:cs typeface="Century Schoolbook"/>
              <a:sym typeface="Century Schoolbook"/>
            </a:endParaRPr>
          </a:p>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2. Color coded types of interventions.</a:t>
            </a:r>
            <a:endParaRPr/>
          </a:p>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3.  Sort on Quad Chart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Vertical axis = Impact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Horizontal axis =  Cost/Time</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entury Schoolbook"/>
              <a:ea typeface="Century Schoolbook"/>
              <a:cs typeface="Century Schoolbook"/>
              <a:sym typeface="Century Schoolbook"/>
            </a:endParaRPr>
          </a:p>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4. Voted independently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User Needs Met</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entury Schoolbook"/>
                <a:ea typeface="Century Schoolbook"/>
                <a:cs typeface="Century Schoolbook"/>
                <a:sym typeface="Century Schoolbook"/>
              </a:rPr>
              <a:t>Feasibility</a:t>
            </a:r>
            <a:endParaRPr/>
          </a:p>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5. Results drove sketching, storyboard and prototyping which followed.</a:t>
            </a:r>
            <a:endParaRPr/>
          </a:p>
        </p:txBody>
      </p:sp>
      <p:pic>
        <p:nvPicPr>
          <p:cNvPr id="365" name="Shape 365"/>
          <p:cNvPicPr preferRelativeResize="0"/>
          <p:nvPr/>
        </p:nvPicPr>
        <p:blipFill rotWithShape="1">
          <a:blip r:embed="rId4">
            <a:alphaModFix/>
          </a:blip>
          <a:srcRect b="0" l="0" r="0" t="0"/>
          <a:stretch/>
        </p:blipFill>
        <p:spPr>
          <a:xfrm>
            <a:off x="5648325" y="4612077"/>
            <a:ext cx="2348991" cy="1734697"/>
          </a:xfrm>
          <a:prstGeom prst="rect">
            <a:avLst/>
          </a:prstGeom>
          <a:noFill/>
          <a:ln>
            <a:noFill/>
          </a:ln>
        </p:spPr>
      </p:pic>
      <p:sp>
        <p:nvSpPr>
          <p:cNvPr id="366" name="Shape 366"/>
          <p:cNvSpPr txBox="1"/>
          <p:nvPr/>
        </p:nvSpPr>
        <p:spPr>
          <a:xfrm>
            <a:off x="190500" y="304800"/>
            <a:ext cx="3849688"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dk1"/>
                </a:solidFill>
                <a:latin typeface="Century Schoolbook"/>
                <a:ea typeface="Century Schoolbook"/>
                <a:cs typeface="Century Schoolbook"/>
                <a:sym typeface="Century Schoolbook"/>
              </a:rPr>
              <a:t>Ideation</a:t>
            </a:r>
            <a:endParaRPr sz="44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Shape 372"/>
          <p:cNvSpPr txBox="1"/>
          <p:nvPr>
            <p:ph type="title"/>
          </p:nvPr>
        </p:nvSpPr>
        <p:spPr>
          <a:xfrm>
            <a:off x="1262063" y="365125"/>
            <a:ext cx="9691687" cy="757120"/>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Rough Sketches</a:t>
            </a:r>
            <a:endParaRPr/>
          </a:p>
        </p:txBody>
      </p:sp>
      <p:pic>
        <p:nvPicPr>
          <p:cNvPr descr="Sketching 2.JPG" id="373" name="Shape 373"/>
          <p:cNvPicPr preferRelativeResize="0"/>
          <p:nvPr>
            <p:ph idx="2" type="body"/>
          </p:nvPr>
        </p:nvPicPr>
        <p:blipFill rotWithShape="1">
          <a:blip r:embed="rId3">
            <a:alphaModFix/>
          </a:blip>
          <a:srcRect b="0" l="3537" r="5341" t="1740"/>
          <a:stretch/>
        </p:blipFill>
        <p:spPr>
          <a:xfrm rot="-660000">
            <a:off x="390727" y="238125"/>
            <a:ext cx="5222646" cy="4223306"/>
          </a:xfrm>
          <a:prstGeom prst="rect">
            <a:avLst/>
          </a:prstGeom>
          <a:noFill/>
          <a:ln>
            <a:noFill/>
          </a:ln>
        </p:spPr>
      </p:pic>
      <p:pic>
        <p:nvPicPr>
          <p:cNvPr descr="Sketching 1.JPG" id="374" name="Shape 374"/>
          <p:cNvPicPr preferRelativeResize="0"/>
          <p:nvPr>
            <p:ph idx="1" type="body"/>
          </p:nvPr>
        </p:nvPicPr>
        <p:blipFill rotWithShape="1">
          <a:blip r:embed="rId4">
            <a:alphaModFix/>
          </a:blip>
          <a:srcRect b="0" l="3192" r="2349" t="1607"/>
          <a:stretch/>
        </p:blipFill>
        <p:spPr>
          <a:xfrm rot="420000">
            <a:off x="4545773" y="1333500"/>
            <a:ext cx="7248920" cy="56629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Shape 380"/>
          <p:cNvSpPr txBox="1"/>
          <p:nvPr>
            <p:ph type="title"/>
          </p:nvPr>
        </p:nvSpPr>
        <p:spPr>
          <a:xfrm>
            <a:off x="628650" y="342900"/>
            <a:ext cx="9691687" cy="75712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Sketches (cont'd...)</a:t>
            </a:r>
            <a:endParaRPr/>
          </a:p>
        </p:txBody>
      </p:sp>
      <p:pic>
        <p:nvPicPr>
          <p:cNvPr id="381" name="Shape 381"/>
          <p:cNvPicPr preferRelativeResize="0"/>
          <p:nvPr/>
        </p:nvPicPr>
        <p:blipFill rotWithShape="1">
          <a:blip r:embed="rId3">
            <a:alphaModFix/>
          </a:blip>
          <a:srcRect b="15942" l="7782" r="0" t="0"/>
          <a:stretch/>
        </p:blipFill>
        <p:spPr>
          <a:xfrm rot="-360000">
            <a:off x="323850" y="2619375"/>
            <a:ext cx="7358192" cy="3794424"/>
          </a:xfrm>
          <a:prstGeom prst="rect">
            <a:avLst/>
          </a:prstGeom>
          <a:noFill/>
          <a:ln>
            <a:noFill/>
          </a:ln>
        </p:spPr>
      </p:pic>
      <p:pic>
        <p:nvPicPr>
          <p:cNvPr id="382" name="Shape 382"/>
          <p:cNvPicPr preferRelativeResize="0"/>
          <p:nvPr>
            <p:ph idx="2" type="body"/>
          </p:nvPr>
        </p:nvPicPr>
        <p:blipFill rotWithShape="1">
          <a:blip r:embed="rId4">
            <a:alphaModFix/>
          </a:blip>
          <a:srcRect b="14200" l="8029" r="12" t="5169"/>
          <a:stretch/>
        </p:blipFill>
        <p:spPr>
          <a:xfrm rot="540000">
            <a:off x="5524500" y="762000"/>
            <a:ext cx="6393516" cy="32196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387" name="Shape 387"/>
        <p:cNvGrpSpPr/>
        <p:nvPr/>
      </p:nvGrpSpPr>
      <p:grpSpPr>
        <a:xfrm>
          <a:off x="0" y="0"/>
          <a:ext cx="0" cy="0"/>
          <a:chOff x="0" y="0"/>
          <a:chExt cx="0" cy="0"/>
        </a:xfrm>
      </p:grpSpPr>
      <p:sp>
        <p:nvSpPr>
          <p:cNvPr id="388" name="Shape 388"/>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9" name="Shape 389"/>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brandon-lopez-405368.jpg" id="390" name="Shape 390"/>
          <p:cNvPicPr preferRelativeResize="0"/>
          <p:nvPr/>
        </p:nvPicPr>
        <p:blipFill rotWithShape="1">
          <a:blip r:embed="rId3">
            <a:alphaModFix/>
          </a:blip>
          <a:srcRect b="26372" l="0" r="0" t="14847"/>
          <a:stretch/>
        </p:blipFill>
        <p:spPr>
          <a:xfrm>
            <a:off x="457200" y="10"/>
            <a:ext cx="10835640" cy="4251479"/>
          </a:xfrm>
          <a:prstGeom prst="rect">
            <a:avLst/>
          </a:prstGeom>
          <a:noFill/>
          <a:ln>
            <a:noFill/>
          </a:ln>
        </p:spPr>
      </p:pic>
      <p:sp>
        <p:nvSpPr>
          <p:cNvPr id="391" name="Shape 391"/>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2" name="Shape 392"/>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Mental Models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97" name="Shape 397"/>
        <p:cNvGrpSpPr/>
        <p:nvPr/>
      </p:nvGrpSpPr>
      <p:grpSpPr>
        <a:xfrm>
          <a:off x="0" y="0"/>
          <a:ext cx="0" cy="0"/>
          <a:chOff x="0" y="0"/>
          <a:chExt cx="0" cy="0"/>
        </a:xfrm>
      </p:grpSpPr>
      <p:sp>
        <p:nvSpPr>
          <p:cNvPr id="398" name="Shape 398"/>
          <p:cNvSpPr/>
          <p:nvPr/>
        </p:nvSpPr>
        <p:spPr>
          <a:xfrm>
            <a:off x="11292840" y="0"/>
            <a:ext cx="914400" cy="6858000"/>
          </a:xfrm>
          <a:prstGeom prst="rect">
            <a:avLst/>
          </a:prstGeom>
          <a:solidFill>
            <a:srgbClr val="343437">
              <a:alpha val="89803"/>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taduuda-72915.jpg" id="399" name="Shape 399"/>
          <p:cNvPicPr preferRelativeResize="0"/>
          <p:nvPr/>
        </p:nvPicPr>
        <p:blipFill rotWithShape="1">
          <a:blip r:embed="rId3">
            <a:alphaModFix/>
          </a:blip>
          <a:srcRect b="-1" l="32810" r="7866" t="0"/>
          <a:stretch/>
        </p:blipFill>
        <p:spPr>
          <a:xfrm>
            <a:off x="20" y="10"/>
            <a:ext cx="6094799" cy="6857990"/>
          </a:xfrm>
          <a:prstGeom prst="rect">
            <a:avLst/>
          </a:prstGeom>
          <a:noFill/>
          <a:ln>
            <a:noFill/>
          </a:ln>
        </p:spPr>
      </p:pic>
      <p:sp>
        <p:nvSpPr>
          <p:cNvPr id="400" name="Shape 400"/>
          <p:cNvSpPr txBox="1"/>
          <p:nvPr>
            <p:ph type="title"/>
          </p:nvPr>
        </p:nvSpPr>
        <p:spPr>
          <a:xfrm>
            <a:off x="6420464" y="365760"/>
            <a:ext cx="4534047"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User Mental Model</a:t>
            </a:r>
            <a:endParaRPr/>
          </a:p>
        </p:txBody>
      </p:sp>
      <p:sp>
        <p:nvSpPr>
          <p:cNvPr id="401" name="Shape 401"/>
          <p:cNvSpPr txBox="1"/>
          <p:nvPr>
            <p:ph idx="1" type="body"/>
          </p:nvPr>
        </p:nvSpPr>
        <p:spPr>
          <a:xfrm>
            <a:off x="6420463" y="1828800"/>
            <a:ext cx="4572002" cy="4351337"/>
          </a:xfrm>
          <a:prstGeom prst="rect">
            <a:avLst/>
          </a:prstGeom>
          <a:noFill/>
          <a:ln>
            <a:noFill/>
          </a:ln>
        </p:spPr>
        <p:txBody>
          <a:bodyPr anchorCtr="0" anchor="t" bIns="45700" lIns="91425" spcFirstLastPara="1" rIns="91425" wrap="square" tIns="45700">
            <a:noAutofit/>
          </a:bodyPr>
          <a:lstStyle/>
          <a:p>
            <a:pPr indent="-182880" lvl="0" marL="182880" marR="0" rtl="0" algn="l">
              <a:lnSpc>
                <a:spcPct val="95000"/>
              </a:lnSpc>
              <a:spcBef>
                <a:spcPts val="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I want to focus on content and teaching, not technology</a:t>
            </a:r>
            <a:endParaRPr/>
          </a:p>
          <a:p>
            <a:pPr indent="-182880" lvl="0" marL="182880" marR="0" rtl="0" algn="l">
              <a:lnSpc>
                <a:spcPct val="95000"/>
              </a:lnSpc>
              <a:spcBef>
                <a:spcPts val="160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I want to feel comfortable and supported while trying something new</a:t>
            </a:r>
            <a:endParaRPr/>
          </a:p>
          <a:p>
            <a:pPr indent="-182880" lvl="0" marL="182880" marR="0" rtl="0" algn="l">
              <a:lnSpc>
                <a:spcPct val="95000"/>
              </a:lnSpc>
              <a:spcBef>
                <a:spcPts val="160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Time and ease of use is important to me</a:t>
            </a:r>
            <a:endParaRPr/>
          </a:p>
          <a:p>
            <a:pPr indent="-182880" lvl="0" marL="182880" marR="0" rtl="0" algn="l">
              <a:lnSpc>
                <a:spcPct val="95000"/>
              </a:lnSpc>
              <a:spcBef>
                <a:spcPts val="160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Efficiency is essential</a:t>
            </a:r>
            <a:endParaRPr/>
          </a:p>
          <a:p>
            <a:pPr indent="-60959" lvl="0" marL="182880" marR="0" rtl="0" algn="l">
              <a:lnSpc>
                <a:spcPct val="95000"/>
              </a:lnSpc>
              <a:spcBef>
                <a:spcPts val="1600"/>
              </a:spcBef>
              <a:spcAft>
                <a:spcPts val="0"/>
              </a:spcAft>
              <a:buClr>
                <a:schemeClr val="accent1"/>
              </a:buClr>
              <a:buSzPts val="1920"/>
              <a:buFont typeface="Arial"/>
              <a:buNone/>
            </a:pPr>
            <a:r>
              <a:t/>
            </a:r>
            <a:endParaRPr b="0" i="0" sz="2400" u="none" cap="none" strike="noStrike">
              <a:solidFill>
                <a:schemeClr val="dk1"/>
              </a:solidFill>
              <a:latin typeface="Century Schoolbook"/>
              <a:ea typeface="Century Schoolbook"/>
              <a:cs typeface="Century Schoolbook"/>
              <a:sym typeface="Century Schoolbook"/>
            </a:endParaRPr>
          </a:p>
          <a:p>
            <a:pPr indent="-91440" lvl="0" marL="182880" marR="0" rtl="0" algn="l">
              <a:lnSpc>
                <a:spcPct val="95000"/>
              </a:lnSpc>
              <a:spcBef>
                <a:spcPts val="1600"/>
              </a:spcBef>
              <a:spcAft>
                <a:spcPts val="0"/>
              </a:spcAft>
              <a:buClr>
                <a:schemeClr val="accent1"/>
              </a:buClr>
              <a:buSzPts val="1440"/>
              <a:buFont typeface="Arial"/>
              <a:buNone/>
            </a:pPr>
            <a:r>
              <a:t/>
            </a:r>
            <a:endParaRPr b="0" i="0" sz="1800"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06" name="Shape 406"/>
        <p:cNvGrpSpPr/>
        <p:nvPr/>
      </p:nvGrpSpPr>
      <p:grpSpPr>
        <a:xfrm>
          <a:off x="0" y="0"/>
          <a:ext cx="0" cy="0"/>
          <a:chOff x="0" y="0"/>
          <a:chExt cx="0" cy="0"/>
        </a:xfrm>
      </p:grpSpPr>
      <p:sp>
        <p:nvSpPr>
          <p:cNvPr id="407" name="Shape 407"/>
          <p:cNvSpPr/>
          <p:nvPr/>
        </p:nvSpPr>
        <p:spPr>
          <a:xfrm>
            <a:off x="11292840" y="0"/>
            <a:ext cx="914400" cy="6858000"/>
          </a:xfrm>
          <a:prstGeom prst="rect">
            <a:avLst/>
          </a:prstGeom>
          <a:solidFill>
            <a:srgbClr val="343437">
              <a:alpha val="89803"/>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alex-knight-199368.jpg" id="408" name="Shape 408"/>
          <p:cNvPicPr preferRelativeResize="0"/>
          <p:nvPr/>
        </p:nvPicPr>
        <p:blipFill rotWithShape="1">
          <a:blip r:embed="rId3">
            <a:alphaModFix/>
          </a:blip>
          <a:srcRect b="-1" l="20672" r="20004" t="0"/>
          <a:stretch/>
        </p:blipFill>
        <p:spPr>
          <a:xfrm>
            <a:off x="20" y="10"/>
            <a:ext cx="6094799" cy="6857990"/>
          </a:xfrm>
          <a:prstGeom prst="rect">
            <a:avLst/>
          </a:prstGeom>
          <a:noFill/>
          <a:ln>
            <a:noFill/>
          </a:ln>
        </p:spPr>
      </p:pic>
      <p:sp>
        <p:nvSpPr>
          <p:cNvPr id="409" name="Shape 409"/>
          <p:cNvSpPr txBox="1"/>
          <p:nvPr>
            <p:ph type="title"/>
          </p:nvPr>
        </p:nvSpPr>
        <p:spPr>
          <a:xfrm>
            <a:off x="6420464" y="365760"/>
            <a:ext cx="4534047"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Designer Mental Model</a:t>
            </a:r>
            <a:endParaRPr/>
          </a:p>
        </p:txBody>
      </p:sp>
      <p:sp>
        <p:nvSpPr>
          <p:cNvPr id="410" name="Shape 410"/>
          <p:cNvSpPr txBox="1"/>
          <p:nvPr>
            <p:ph idx="1" type="body"/>
          </p:nvPr>
        </p:nvSpPr>
        <p:spPr>
          <a:xfrm>
            <a:off x="6420463" y="1828800"/>
            <a:ext cx="4572002" cy="4351337"/>
          </a:xfrm>
          <a:prstGeom prst="rect">
            <a:avLst/>
          </a:prstGeom>
          <a:noFill/>
          <a:ln>
            <a:noFill/>
          </a:ln>
        </p:spPr>
        <p:txBody>
          <a:bodyPr anchorCtr="0" anchor="t" bIns="45700" lIns="91425" spcFirstLastPara="1" rIns="91425" wrap="square" tIns="45700">
            <a:noAutofit/>
          </a:bodyPr>
          <a:lstStyle/>
          <a:p>
            <a:pPr indent="-182880" lvl="0" marL="182880" marR="0" rtl="0" algn="l">
              <a:lnSpc>
                <a:spcPct val="95000"/>
              </a:lnSpc>
              <a:spcBef>
                <a:spcPts val="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We want to create a user friendly app/website</a:t>
            </a:r>
            <a:endParaRPr b="0" i="0" sz="1800" u="none" cap="none" strike="noStrike">
              <a:solidFill>
                <a:schemeClr val="dk1"/>
              </a:solidFill>
              <a:latin typeface="Century Schoolbook"/>
              <a:ea typeface="Century Schoolbook"/>
              <a:cs typeface="Century Schoolbook"/>
              <a:sym typeface="Century Schoolbook"/>
            </a:endParaRPr>
          </a:p>
          <a:p>
            <a:pPr indent="-182880" lvl="0" marL="182880" marR="0" rtl="0" algn="l">
              <a:lnSpc>
                <a:spcPct val="95000"/>
              </a:lnSpc>
              <a:spcBef>
                <a:spcPts val="160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We want our design to include tutorials</a:t>
            </a:r>
            <a:endParaRPr/>
          </a:p>
          <a:p>
            <a:pPr indent="-182880" lvl="0" marL="182880" marR="0" rtl="0" algn="l">
              <a:lnSpc>
                <a:spcPct val="95000"/>
              </a:lnSpc>
              <a:spcBef>
                <a:spcPts val="160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We want </a:t>
            </a:r>
            <a:r>
              <a:rPr b="0" i="0" lang="en-US" sz="2800" u="none" cap="none" strike="noStrike">
                <a:solidFill>
                  <a:schemeClr val="dk1"/>
                </a:solidFill>
                <a:latin typeface="Century Schoolbook"/>
                <a:ea typeface="Century Schoolbook"/>
                <a:cs typeface="Century Schoolbook"/>
                <a:sym typeface="Century Schoolbook"/>
              </a:rPr>
              <a:t>our</a:t>
            </a:r>
            <a:r>
              <a:rPr b="0" i="0" lang="en-US" sz="2400" u="none" cap="none" strike="noStrike">
                <a:solidFill>
                  <a:schemeClr val="dk1"/>
                </a:solidFill>
                <a:latin typeface="Century Schoolbook"/>
                <a:ea typeface="Century Schoolbook"/>
                <a:cs typeface="Century Schoolbook"/>
                <a:sym typeface="Century Schoolbook"/>
              </a:rPr>
              <a:t> design to include multiple ways to access support</a:t>
            </a:r>
            <a:endParaRPr/>
          </a:p>
          <a:p>
            <a:pPr indent="-182880" lvl="0" marL="182880" marR="0" rtl="0" algn="l">
              <a:lnSpc>
                <a:spcPct val="95000"/>
              </a:lnSpc>
              <a:spcBef>
                <a:spcPts val="1600"/>
              </a:spcBef>
              <a:spcAft>
                <a:spcPts val="0"/>
              </a:spcAft>
              <a:buClr>
                <a:schemeClr val="accent1"/>
              </a:buClr>
              <a:buSzPts val="1920"/>
              <a:buFont typeface="Arial"/>
              <a:buChar char="•"/>
            </a:pPr>
            <a:r>
              <a:rPr b="0" i="0" lang="en-US" sz="2400" u="none" cap="none" strike="noStrike">
                <a:solidFill>
                  <a:schemeClr val="dk1"/>
                </a:solidFill>
                <a:latin typeface="Century Schoolbook"/>
                <a:ea typeface="Century Schoolbook"/>
                <a:cs typeface="Century Schoolbook"/>
                <a:sym typeface="Century Schoolbook"/>
              </a:rPr>
              <a:t>We want our design to anticipate problems and streamline troubleshooting</a:t>
            </a:r>
            <a:endParaRPr b="0" i="0" sz="1800" u="none" cap="none" strike="noStrike">
              <a:solidFill>
                <a:schemeClr val="dk1"/>
              </a:solidFill>
              <a:latin typeface="Century Schoolbook"/>
              <a:ea typeface="Century Schoolbook"/>
              <a:cs typeface="Century Schoolbook"/>
              <a:sym typeface="Century Schoolbook"/>
            </a:endParaRPr>
          </a:p>
          <a:p>
            <a:pPr indent="-91440" lvl="0" marL="182880" marR="0" rtl="0" algn="l">
              <a:lnSpc>
                <a:spcPct val="95000"/>
              </a:lnSpc>
              <a:spcBef>
                <a:spcPts val="1600"/>
              </a:spcBef>
              <a:spcAft>
                <a:spcPts val="0"/>
              </a:spcAft>
              <a:buClr>
                <a:schemeClr val="accent1"/>
              </a:buClr>
              <a:buSzPts val="1440"/>
              <a:buFont typeface="Arial"/>
              <a:buNone/>
            </a:pPr>
            <a:r>
              <a:t/>
            </a:r>
            <a:endParaRPr b="0" i="0" sz="1800"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p:nvPr/>
        </p:nvSpPr>
        <p:spPr>
          <a:xfrm>
            <a:off x="-54703" y="9525"/>
            <a:ext cx="11371991" cy="1349877"/>
          </a:xfrm>
          <a:prstGeom prst="rect">
            <a:avLst/>
          </a:prstGeom>
          <a:solidFill>
            <a:schemeClr val="accent1"/>
          </a:solidFill>
          <a:ln cap="flat" cmpd="sng" w="13950">
            <a:solidFill>
              <a:srgbClr val="5151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129" name="Shape 129"/>
          <p:cNvSpPr txBox="1"/>
          <p:nvPr>
            <p:ph type="title"/>
          </p:nvPr>
        </p:nvSpPr>
        <p:spPr>
          <a:xfrm>
            <a:off x="1152937" y="189230"/>
            <a:ext cx="9337870" cy="132556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5400"/>
              <a:buFont typeface="Century Schoolbook"/>
              <a:buNone/>
            </a:pPr>
            <a:r>
              <a:rPr b="0" i="0" lang="en-US" sz="5400" u="none" cap="none" strike="noStrike">
                <a:solidFill>
                  <a:srgbClr val="FFFFFF"/>
                </a:solidFill>
                <a:latin typeface="Century Schoolbook"/>
                <a:ea typeface="Century Schoolbook"/>
                <a:cs typeface="Century Schoolbook"/>
                <a:sym typeface="Century Schoolbook"/>
              </a:rPr>
              <a:t>The Client</a:t>
            </a:r>
            <a:endParaRPr/>
          </a:p>
        </p:txBody>
      </p:sp>
      <p:sp>
        <p:nvSpPr>
          <p:cNvPr id="130" name="Shape 130"/>
          <p:cNvSpPr txBox="1"/>
          <p:nvPr/>
        </p:nvSpPr>
        <p:spPr>
          <a:xfrm>
            <a:off x="0" y="6195060"/>
            <a:ext cx="12205504" cy="2769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entury Schoolbook"/>
              <a:ea typeface="Century Schoolbook"/>
              <a:cs typeface="Century Schoolbook"/>
              <a:sym typeface="Century Schoolbook"/>
            </a:endParaRPr>
          </a:p>
        </p:txBody>
      </p:sp>
      <p:pic>
        <p:nvPicPr>
          <p:cNvPr descr="George-Mason-University.jpg" id="131" name="Shape 131"/>
          <p:cNvPicPr preferRelativeResize="0"/>
          <p:nvPr>
            <p:ph idx="1" type="body"/>
          </p:nvPr>
        </p:nvPicPr>
        <p:blipFill rotWithShape="1">
          <a:blip r:embed="rId3">
            <a:alphaModFix/>
          </a:blip>
          <a:srcRect b="0" l="0" r="0" t="0"/>
          <a:stretch/>
        </p:blipFill>
        <p:spPr>
          <a:xfrm>
            <a:off x="66699" y="1733550"/>
            <a:ext cx="5780287" cy="3092498"/>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13623918383_73420fd9b8_m.jpg" id="132" name="Shape 132"/>
          <p:cNvPicPr preferRelativeResize="0"/>
          <p:nvPr/>
        </p:nvPicPr>
        <p:blipFill rotWithShape="1">
          <a:blip r:embed="rId4">
            <a:alphaModFix/>
          </a:blip>
          <a:srcRect b="0" l="0" r="0" t="0"/>
          <a:stretch/>
        </p:blipFill>
        <p:spPr>
          <a:xfrm>
            <a:off x="6374502" y="1674746"/>
            <a:ext cx="4766175" cy="315273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5" name="Shape 415"/>
        <p:cNvGrpSpPr/>
        <p:nvPr/>
      </p:nvGrpSpPr>
      <p:grpSpPr>
        <a:xfrm>
          <a:off x="0" y="0"/>
          <a:ext cx="0" cy="0"/>
          <a:chOff x="0" y="0"/>
          <a:chExt cx="0" cy="0"/>
        </a:xfrm>
      </p:grpSpPr>
      <p:sp>
        <p:nvSpPr>
          <p:cNvPr id="416" name="Shape 416"/>
          <p:cNvSpPr/>
          <p:nvPr/>
        </p:nvSpPr>
        <p:spPr>
          <a:xfrm>
            <a:off x="11292840" y="0"/>
            <a:ext cx="914400" cy="6858000"/>
          </a:xfrm>
          <a:prstGeom prst="rect">
            <a:avLst/>
          </a:prstGeom>
          <a:solidFill>
            <a:srgbClr val="343437">
              <a:alpha val="89803"/>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7" name="Shape 417"/>
          <p:cNvSpPr txBox="1"/>
          <p:nvPr>
            <p:ph type="title"/>
          </p:nvPr>
        </p:nvSpPr>
        <p:spPr>
          <a:xfrm>
            <a:off x="180975" y="3089155"/>
            <a:ext cx="3841792" cy="186055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Conceptual Design</a:t>
            </a:r>
            <a:endParaRPr/>
          </a:p>
        </p:txBody>
      </p:sp>
      <p:pic>
        <p:nvPicPr>
          <p:cNvPr id="418" name="Shape 418"/>
          <p:cNvPicPr preferRelativeResize="0"/>
          <p:nvPr/>
        </p:nvPicPr>
        <p:blipFill rotWithShape="1">
          <a:blip r:embed="rId3">
            <a:alphaModFix/>
          </a:blip>
          <a:srcRect b="0" l="0" r="0" t="0"/>
          <a:stretch/>
        </p:blipFill>
        <p:spPr>
          <a:xfrm>
            <a:off x="3438525" y="184929"/>
            <a:ext cx="7398519" cy="5806581"/>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423" name="Shape 423"/>
        <p:cNvGrpSpPr/>
        <p:nvPr/>
      </p:nvGrpSpPr>
      <p:grpSpPr>
        <a:xfrm>
          <a:off x="0" y="0"/>
          <a:ext cx="0" cy="0"/>
          <a:chOff x="0" y="0"/>
          <a:chExt cx="0" cy="0"/>
        </a:xfrm>
      </p:grpSpPr>
      <p:sp>
        <p:nvSpPr>
          <p:cNvPr id="424" name="Shape 424"/>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5" name="Shape 425"/>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orlando-leon-406635.jpg" id="426" name="Shape 426"/>
          <p:cNvPicPr preferRelativeResize="0"/>
          <p:nvPr/>
        </p:nvPicPr>
        <p:blipFill rotWithShape="1">
          <a:blip r:embed="rId3">
            <a:alphaModFix/>
          </a:blip>
          <a:srcRect b="0" l="1226" r="20823" t="0"/>
          <a:stretch/>
        </p:blipFill>
        <p:spPr>
          <a:xfrm>
            <a:off x="7729118" y="10"/>
            <a:ext cx="3568372" cy="6857990"/>
          </a:xfrm>
          <a:prstGeom prst="rect">
            <a:avLst/>
          </a:prstGeom>
          <a:noFill/>
          <a:ln>
            <a:noFill/>
          </a:ln>
        </p:spPr>
      </p:pic>
      <p:sp>
        <p:nvSpPr>
          <p:cNvPr id="427" name="Shape 427"/>
          <p:cNvSpPr txBox="1"/>
          <p:nvPr>
            <p:ph type="title"/>
          </p:nvPr>
        </p:nvSpPr>
        <p:spPr>
          <a:xfrm>
            <a:off x="961786" y="758952"/>
            <a:ext cx="6492695" cy="4041648"/>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7200"/>
              <a:buFont typeface="Century Schoolbook"/>
              <a:buNone/>
            </a:pPr>
            <a:r>
              <a:rPr b="0" i="0" lang="en-US" sz="7200" u="none" cap="none" strike="noStrike">
                <a:solidFill>
                  <a:schemeClr val="dk1"/>
                </a:solidFill>
                <a:latin typeface="Century Schoolbook"/>
                <a:ea typeface="Century Schoolbook"/>
                <a:cs typeface="Century Schoolbook"/>
                <a:sym typeface="Century Schoolbook"/>
              </a:rPr>
              <a:t>Design Personas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32" name="Shape 432"/>
        <p:cNvGrpSpPr/>
        <p:nvPr/>
      </p:nvGrpSpPr>
      <p:grpSpPr>
        <a:xfrm>
          <a:off x="0" y="0"/>
          <a:ext cx="0" cy="0"/>
          <a:chOff x="0" y="0"/>
          <a:chExt cx="0" cy="0"/>
        </a:xfrm>
      </p:grpSpPr>
      <p:sp>
        <p:nvSpPr>
          <p:cNvPr id="433" name="Shape 433"/>
          <p:cNvSpPr/>
          <p:nvPr/>
        </p:nvSpPr>
        <p:spPr>
          <a:xfrm>
            <a:off x="11292840" y="0"/>
            <a:ext cx="914400" cy="6858000"/>
          </a:xfrm>
          <a:prstGeom prst="rect">
            <a:avLst/>
          </a:prstGeom>
          <a:solidFill>
            <a:srgbClr val="3434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34" name="Shape 434"/>
          <p:cNvSpPr/>
          <p:nvPr/>
        </p:nvSpPr>
        <p:spPr>
          <a:xfrm>
            <a:off x="11292840" y="0"/>
            <a:ext cx="914400" cy="6858000"/>
          </a:xfrm>
          <a:prstGeom prst="rect">
            <a:avLst/>
          </a:prstGeom>
          <a:solidFill>
            <a:srgbClr val="343437">
              <a:alpha val="89803"/>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Screen Shot 2017-12-04 at 5.17.39 PM.png" id="435" name="Shape 435"/>
          <p:cNvPicPr preferRelativeResize="0"/>
          <p:nvPr>
            <p:ph idx="4" type="body"/>
          </p:nvPr>
        </p:nvPicPr>
        <p:blipFill rotWithShape="1">
          <a:blip r:embed="rId3">
            <a:alphaModFix/>
          </a:blip>
          <a:srcRect b="0" l="0" r="0" t="0"/>
          <a:stretch/>
        </p:blipFill>
        <p:spPr>
          <a:xfrm rot="540000">
            <a:off x="5895975" y="2495550"/>
            <a:ext cx="5728734" cy="34863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36" name="Shape 436"/>
          <p:cNvSpPr txBox="1"/>
          <p:nvPr>
            <p:ph type="title"/>
          </p:nvPr>
        </p:nvSpPr>
        <p:spPr>
          <a:xfrm>
            <a:off x="1261872" y="365760"/>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Personas</a:t>
            </a:r>
            <a:endParaRPr/>
          </a:p>
        </p:txBody>
      </p:sp>
      <p:pic>
        <p:nvPicPr>
          <p:cNvPr descr="Screen Shot 2017-12-04 at 5.17.25 PM.png" id="437" name="Shape 437"/>
          <p:cNvPicPr preferRelativeResize="0"/>
          <p:nvPr>
            <p:ph idx="2" type="body"/>
          </p:nvPr>
        </p:nvPicPr>
        <p:blipFill rotWithShape="1">
          <a:blip r:embed="rId4">
            <a:alphaModFix/>
          </a:blip>
          <a:srcRect b="0" l="0" r="0" t="0"/>
          <a:stretch/>
        </p:blipFill>
        <p:spPr>
          <a:xfrm rot="-660000">
            <a:off x="457200" y="1838325"/>
            <a:ext cx="6286034" cy="37048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42" name="Shape 442"/>
        <p:cNvGrpSpPr/>
        <p:nvPr/>
      </p:nvGrpSpPr>
      <p:grpSpPr>
        <a:xfrm>
          <a:off x="0" y="0"/>
          <a:ext cx="0" cy="0"/>
          <a:chOff x="0" y="0"/>
          <a:chExt cx="0" cy="0"/>
        </a:xfrm>
      </p:grpSpPr>
      <p:sp>
        <p:nvSpPr>
          <p:cNvPr id="443" name="Shape 443"/>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4" name="Shape 444"/>
          <p:cNvSpPr/>
          <p:nvPr/>
        </p:nvSpPr>
        <p:spPr>
          <a:xfrm>
            <a:off x="11292840" y="0"/>
            <a:ext cx="899160" cy="6858000"/>
          </a:xfrm>
          <a:prstGeom prst="rect">
            <a:avLst/>
          </a:prstGeom>
          <a:solidFill>
            <a:srgbClr val="35353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445" name="Shape 445"/>
          <p:cNvSpPr/>
          <p:nvPr/>
        </p:nvSpPr>
        <p:spPr>
          <a:xfrm>
            <a:off x="0" y="-3244"/>
            <a:ext cx="457200" cy="6858000"/>
          </a:xfrm>
          <a:prstGeom prst="rect">
            <a:avLst/>
          </a:prstGeom>
          <a:solidFill>
            <a:srgbClr val="6F6F7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446" name="Shape 446"/>
          <p:cNvSpPr/>
          <p:nvPr/>
        </p:nvSpPr>
        <p:spPr>
          <a:xfrm>
            <a:off x="457200" y="0"/>
            <a:ext cx="10428730" cy="6858000"/>
          </a:xfrm>
          <a:prstGeom prst="rect">
            <a:avLst/>
          </a:prstGeom>
          <a:solidFill>
            <a:srgbClr val="3535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7" name="Shape 447"/>
          <p:cNvSpPr/>
          <p:nvPr/>
        </p:nvSpPr>
        <p:spPr>
          <a:xfrm>
            <a:off x="452283" y="0"/>
            <a:ext cx="7561007"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pic>
        <p:nvPicPr>
          <p:cNvPr descr="empathy map 2.jpg" id="448" name="Shape 448"/>
          <p:cNvPicPr preferRelativeResize="0"/>
          <p:nvPr>
            <p:ph idx="1" type="body"/>
          </p:nvPr>
        </p:nvPicPr>
        <p:blipFill rotWithShape="1">
          <a:blip r:embed="rId3">
            <a:alphaModFix/>
          </a:blip>
          <a:srcRect b="0" l="0" r="0" t="0"/>
          <a:stretch/>
        </p:blipFill>
        <p:spPr>
          <a:xfrm>
            <a:off x="543357" y="521165"/>
            <a:ext cx="7291337" cy="5833277"/>
          </a:xfrm>
          <a:prstGeom prst="rect">
            <a:avLst/>
          </a:prstGeom>
          <a:noFill/>
          <a:ln>
            <a:noFill/>
          </a:ln>
        </p:spPr>
      </p:pic>
      <p:sp>
        <p:nvSpPr>
          <p:cNvPr id="449" name="Shape 449"/>
          <p:cNvSpPr txBox="1"/>
          <p:nvPr>
            <p:ph type="title"/>
          </p:nvPr>
        </p:nvSpPr>
        <p:spPr>
          <a:xfrm>
            <a:off x="8318090" y="758952"/>
            <a:ext cx="2802194" cy="4041648"/>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FFFFFF"/>
              </a:buClr>
              <a:buSzPts val="4400"/>
              <a:buFont typeface="Century Schoolbook"/>
              <a:buNone/>
            </a:pPr>
            <a:r>
              <a:rPr b="0" i="0" lang="en-US" sz="4400" u="none" cap="none" strike="noStrike">
                <a:solidFill>
                  <a:srgbClr val="FFFFFF"/>
                </a:solidFill>
                <a:latin typeface="Century Schoolbook"/>
                <a:ea typeface="Century Schoolbook"/>
                <a:cs typeface="Century Schoolbook"/>
                <a:sym typeface="Century Schoolbook"/>
              </a:rPr>
              <a:t>Empathy Map</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454" name="Shape 454"/>
        <p:cNvGrpSpPr/>
        <p:nvPr/>
      </p:nvGrpSpPr>
      <p:grpSpPr>
        <a:xfrm>
          <a:off x="0" y="0"/>
          <a:ext cx="0" cy="0"/>
          <a:chOff x="0" y="0"/>
          <a:chExt cx="0" cy="0"/>
        </a:xfrm>
      </p:grpSpPr>
      <p:sp>
        <p:nvSpPr>
          <p:cNvPr id="455" name="Shape 455"/>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6" name="Shape 456"/>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estee-janssens-396887.jpg" id="457" name="Shape 457"/>
          <p:cNvPicPr preferRelativeResize="0"/>
          <p:nvPr/>
        </p:nvPicPr>
        <p:blipFill rotWithShape="1">
          <a:blip r:embed="rId3">
            <a:alphaModFix/>
          </a:blip>
          <a:srcRect b="16257" l="0" r="0" t="24963"/>
          <a:stretch/>
        </p:blipFill>
        <p:spPr>
          <a:xfrm>
            <a:off x="457200" y="10"/>
            <a:ext cx="10835640" cy="4251479"/>
          </a:xfrm>
          <a:prstGeom prst="rect">
            <a:avLst/>
          </a:prstGeom>
          <a:noFill/>
          <a:ln>
            <a:noFill/>
          </a:ln>
        </p:spPr>
      </p:pic>
      <p:sp>
        <p:nvSpPr>
          <p:cNvPr id="458" name="Shape 458"/>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9" name="Shape 459"/>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Storyboard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pic>
        <p:nvPicPr>
          <p:cNvPr id="465" name="Shape 465"/>
          <p:cNvPicPr preferRelativeResize="0"/>
          <p:nvPr/>
        </p:nvPicPr>
        <p:blipFill rotWithShape="1">
          <a:blip r:embed="rId3">
            <a:alphaModFix/>
          </a:blip>
          <a:srcRect b="0" l="0" r="0" t="0"/>
          <a:stretch/>
        </p:blipFill>
        <p:spPr>
          <a:xfrm>
            <a:off x="323979" y="266700"/>
            <a:ext cx="3420263" cy="3090168"/>
          </a:xfrm>
          <a:prstGeom prst="rect">
            <a:avLst/>
          </a:prstGeom>
          <a:noFill/>
          <a:ln>
            <a:noFill/>
          </a:ln>
        </p:spPr>
      </p:pic>
      <p:pic>
        <p:nvPicPr>
          <p:cNvPr id="466" name="Shape 466"/>
          <p:cNvPicPr preferRelativeResize="0"/>
          <p:nvPr/>
        </p:nvPicPr>
        <p:blipFill rotWithShape="1">
          <a:blip r:embed="rId4">
            <a:alphaModFix/>
          </a:blip>
          <a:srcRect b="0" l="0" r="0" t="0"/>
          <a:stretch/>
        </p:blipFill>
        <p:spPr>
          <a:xfrm>
            <a:off x="7575391" y="288549"/>
            <a:ext cx="3420263" cy="3081122"/>
          </a:xfrm>
          <a:prstGeom prst="rect">
            <a:avLst/>
          </a:prstGeom>
          <a:noFill/>
          <a:ln>
            <a:noFill/>
          </a:ln>
        </p:spPr>
      </p:pic>
      <p:pic>
        <p:nvPicPr>
          <p:cNvPr id="467" name="Shape 467"/>
          <p:cNvPicPr preferRelativeResize="0"/>
          <p:nvPr/>
        </p:nvPicPr>
        <p:blipFill rotWithShape="1">
          <a:blip r:embed="rId5">
            <a:alphaModFix/>
          </a:blip>
          <a:srcRect b="0" l="0" r="0" t="0"/>
          <a:stretch/>
        </p:blipFill>
        <p:spPr>
          <a:xfrm>
            <a:off x="3944920" y="288549"/>
            <a:ext cx="3409343" cy="3071293"/>
          </a:xfrm>
          <a:prstGeom prst="rect">
            <a:avLst/>
          </a:prstGeom>
          <a:noFill/>
          <a:ln>
            <a:noFill/>
          </a:ln>
        </p:spPr>
      </p:pic>
      <p:sp>
        <p:nvSpPr>
          <p:cNvPr id="468" name="Shape 468"/>
          <p:cNvSpPr txBox="1"/>
          <p:nvPr/>
        </p:nvSpPr>
        <p:spPr>
          <a:xfrm>
            <a:off x="323979" y="3762375"/>
            <a:ext cx="10507591" cy="17081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500">
                <a:solidFill>
                  <a:schemeClr val="dk1"/>
                </a:solidFill>
                <a:latin typeface="Century Schoolbook"/>
                <a:ea typeface="Century Schoolbook"/>
                <a:cs typeface="Century Schoolbook"/>
                <a:sym typeface="Century Schoolbook"/>
              </a:rPr>
              <a:t>Dr. Alejandra Lopez is an assistant professor at GMU.  Before each semester begins, Dr. Lopez makes sure she knows what technology will be available in her assigned classrooms, and ensures she knows the three different ways she can request tech support assistance: Call IT Support, Chat w/IT Support, and Request In-Room Help.  </a:t>
            </a:r>
            <a:endParaRPr/>
          </a:p>
          <a:p>
            <a:pPr indent="0" lvl="0" marL="0" marR="0" rtl="0" algn="ctr">
              <a:spcBef>
                <a:spcPts val="0"/>
              </a:spcBef>
              <a:spcAft>
                <a:spcPts val="0"/>
              </a:spcAft>
              <a:buNone/>
            </a:pPr>
            <a:r>
              <a:t/>
            </a:r>
            <a:endParaRPr sz="1500">
              <a:solidFill>
                <a:schemeClr val="dk1"/>
              </a:solidFill>
              <a:latin typeface="Century Schoolbook"/>
              <a:ea typeface="Century Schoolbook"/>
              <a:cs typeface="Century Schoolbook"/>
              <a:sym typeface="Century Schoolbook"/>
            </a:endParaRPr>
          </a:p>
          <a:p>
            <a:pPr indent="0" lvl="0" marL="0" marR="0" rtl="0" algn="ctr">
              <a:spcBef>
                <a:spcPts val="0"/>
              </a:spcBef>
              <a:spcAft>
                <a:spcPts val="0"/>
              </a:spcAft>
              <a:buNone/>
            </a:pPr>
            <a:r>
              <a:rPr lang="en-US" sz="1500">
                <a:solidFill>
                  <a:schemeClr val="dk1"/>
                </a:solidFill>
                <a:latin typeface="Century Schoolbook"/>
                <a:ea typeface="Century Schoolbook"/>
                <a:cs typeface="Century Schoolbook"/>
                <a:sym typeface="Century Schoolbook"/>
              </a:rPr>
              <a:t>She can access the Tech Support menu by clicking on the question mark icon for ‘Tech Support’ at the menu on the bottom of the screen, or by selecting Request Tech Support from the main menu on the Homepage.</a:t>
            </a:r>
            <a:endParaRPr/>
          </a:p>
          <a:p>
            <a:pPr indent="0" lvl="0" marL="0" marR="0" rtl="0" algn="ctr">
              <a:spcBef>
                <a:spcPts val="0"/>
              </a:spcBef>
              <a:spcAft>
                <a:spcPts val="0"/>
              </a:spcAft>
              <a:buNone/>
            </a:pPr>
            <a:r>
              <a:t/>
            </a:r>
            <a:endParaRPr sz="15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pic>
        <p:nvPicPr>
          <p:cNvPr id="473" name="Shape 473"/>
          <p:cNvPicPr preferRelativeResize="0"/>
          <p:nvPr/>
        </p:nvPicPr>
        <p:blipFill rotWithShape="1">
          <a:blip r:embed="rId3">
            <a:alphaModFix/>
          </a:blip>
          <a:srcRect b="0" l="0" r="0" t="0"/>
          <a:stretch/>
        </p:blipFill>
        <p:spPr>
          <a:xfrm>
            <a:off x="790450" y="1019175"/>
            <a:ext cx="5420041" cy="4897548"/>
          </a:xfrm>
          <a:prstGeom prst="rect">
            <a:avLst/>
          </a:prstGeom>
          <a:noFill/>
          <a:ln>
            <a:noFill/>
          </a:ln>
        </p:spPr>
      </p:pic>
      <p:sp>
        <p:nvSpPr>
          <p:cNvPr id="474" name="Shape 474"/>
          <p:cNvSpPr txBox="1"/>
          <p:nvPr/>
        </p:nvSpPr>
        <p:spPr>
          <a:xfrm>
            <a:off x="6660627" y="2326490"/>
            <a:ext cx="3813175" cy="253915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Dr. Lopez starts with testing calling IT Support.  She can call tech support directly from the Teaching with Tech at Mason app, by clicking on the ‘Call IT Support’ button.  Once clicked, a prompt will appear asking her if she wants to place her call.</a:t>
            </a:r>
            <a:endParaRPr/>
          </a:p>
          <a:p>
            <a:pPr indent="0" lvl="0" marL="0" marR="0" rtl="0" algn="l">
              <a:spcBef>
                <a:spcPts val="0"/>
              </a:spcBef>
              <a:spcAft>
                <a:spcPts val="0"/>
              </a:spcAft>
              <a:buNone/>
            </a:pPr>
            <a:r>
              <a:t/>
            </a:r>
            <a:endParaRPr sz="15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Shape 479"/>
          <p:cNvSpPr txBox="1"/>
          <p:nvPr/>
        </p:nvSpPr>
        <p:spPr>
          <a:xfrm>
            <a:off x="6661433" y="2326041"/>
            <a:ext cx="3813175"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Next, Dr. Lopez tests contacting tech support through the Chat feature.  By clicking on the ‘Chat w/IT Support’ button in the app, she will be directed to the chat screen where she can key in her request, and initiate a chat with support staff.</a:t>
            </a:r>
            <a:endParaRPr/>
          </a:p>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pic>
        <p:nvPicPr>
          <p:cNvPr id="480" name="Shape 480"/>
          <p:cNvPicPr preferRelativeResize="0"/>
          <p:nvPr/>
        </p:nvPicPr>
        <p:blipFill rotWithShape="1">
          <a:blip r:embed="rId3">
            <a:alphaModFix/>
          </a:blip>
          <a:srcRect b="0" l="0" r="0" t="0"/>
          <a:stretch/>
        </p:blipFill>
        <p:spPr>
          <a:xfrm>
            <a:off x="723786" y="1057275"/>
            <a:ext cx="5432781" cy="488543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pic>
        <p:nvPicPr>
          <p:cNvPr id="485" name="Shape 485"/>
          <p:cNvPicPr preferRelativeResize="0"/>
          <p:nvPr/>
        </p:nvPicPr>
        <p:blipFill rotWithShape="1">
          <a:blip r:embed="rId3">
            <a:alphaModFix/>
          </a:blip>
          <a:srcRect b="0" l="0" r="0" t="0"/>
          <a:stretch/>
        </p:blipFill>
        <p:spPr>
          <a:xfrm>
            <a:off x="799974" y="1133475"/>
            <a:ext cx="5364711" cy="4838700"/>
          </a:xfrm>
          <a:prstGeom prst="rect">
            <a:avLst/>
          </a:prstGeom>
          <a:noFill/>
          <a:ln>
            <a:noFill/>
          </a:ln>
        </p:spPr>
      </p:pic>
      <p:sp>
        <p:nvSpPr>
          <p:cNvPr id="486" name="Shape 486"/>
          <p:cNvSpPr txBox="1"/>
          <p:nvPr/>
        </p:nvSpPr>
        <p:spPr>
          <a:xfrm>
            <a:off x="6661433" y="2326041"/>
            <a:ext cx="3813175" cy="3031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entury Schoolbook"/>
                <a:ea typeface="Century Schoolbook"/>
                <a:cs typeface="Century Schoolbook"/>
                <a:sym typeface="Century Schoolbook"/>
              </a:rPr>
              <a:t>Finally, Dr. Lopez tests how to submit an In-Room Help request.  When she clicks on the ‘Request In-Room Help’ button, a request is sent to tech support staff currently available to physically come to the classroom and assist.</a:t>
            </a:r>
            <a:endParaRPr/>
          </a:p>
          <a:p>
            <a:pPr indent="0" lvl="0" marL="0" marR="0" rtl="0" algn="l">
              <a:spcBef>
                <a:spcPts val="0"/>
              </a:spcBef>
              <a:spcAft>
                <a:spcPts val="0"/>
              </a:spcAft>
              <a:buNone/>
            </a:pPr>
            <a:r>
              <a:t/>
            </a:r>
            <a:endParaRPr sz="1600">
              <a:solidFill>
                <a:schemeClr val="dk1"/>
              </a:solidFill>
              <a:latin typeface="Century Schoolbook"/>
              <a:ea typeface="Century Schoolbook"/>
              <a:cs typeface="Century Schoolbook"/>
              <a:sym typeface="Century Schoolbook"/>
            </a:endParaRPr>
          </a:p>
          <a:p>
            <a:pPr indent="0" lvl="0" marL="0" marR="0" rtl="0" algn="l">
              <a:spcBef>
                <a:spcPts val="0"/>
              </a:spcBef>
              <a:spcAft>
                <a:spcPts val="0"/>
              </a:spcAft>
              <a:buNone/>
            </a:pPr>
            <a:r>
              <a:t/>
            </a:r>
            <a:endParaRPr sz="1600">
              <a:solidFill>
                <a:schemeClr val="dk1"/>
              </a:solidFill>
              <a:latin typeface="Century Schoolbook"/>
              <a:ea typeface="Century Schoolbook"/>
              <a:cs typeface="Century Schoolbook"/>
              <a:sym typeface="Century Schoolbook"/>
            </a:endParaRPr>
          </a:p>
          <a:p>
            <a:pPr indent="0" lvl="0" marL="0" marR="0" rtl="0" algn="l">
              <a:spcBef>
                <a:spcPts val="0"/>
              </a:spcBef>
              <a:spcAft>
                <a:spcPts val="0"/>
              </a:spcAft>
              <a:buNone/>
            </a:pPr>
            <a:r>
              <a:t/>
            </a:r>
            <a:endParaRPr sz="15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491" name="Shape 491"/>
        <p:cNvGrpSpPr/>
        <p:nvPr/>
      </p:nvGrpSpPr>
      <p:grpSpPr>
        <a:xfrm>
          <a:off x="0" y="0"/>
          <a:ext cx="0" cy="0"/>
          <a:chOff x="0" y="0"/>
          <a:chExt cx="0" cy="0"/>
        </a:xfrm>
      </p:grpSpPr>
      <p:sp>
        <p:nvSpPr>
          <p:cNvPr id="492" name="Shape 492"/>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3" name="Shape 493"/>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andrew-kow-169884.jpg" id="494" name="Shape 494"/>
          <p:cNvPicPr preferRelativeResize="0"/>
          <p:nvPr/>
        </p:nvPicPr>
        <p:blipFill rotWithShape="1">
          <a:blip r:embed="rId3">
            <a:alphaModFix/>
          </a:blip>
          <a:srcRect b="0" l="0" r="0" t="30247"/>
          <a:stretch/>
        </p:blipFill>
        <p:spPr>
          <a:xfrm>
            <a:off x="457200" y="10"/>
            <a:ext cx="10835640" cy="4251479"/>
          </a:xfrm>
          <a:prstGeom prst="rect">
            <a:avLst/>
          </a:prstGeom>
          <a:noFill/>
          <a:ln>
            <a:noFill/>
          </a:ln>
        </p:spPr>
      </p:pic>
      <p:sp>
        <p:nvSpPr>
          <p:cNvPr id="495" name="Shape 495"/>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6" name="Shape 496"/>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Wireframe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7" name="Shape 137"/>
        <p:cNvGrpSpPr/>
        <p:nvPr/>
      </p:nvGrpSpPr>
      <p:grpSpPr>
        <a:xfrm>
          <a:off x="0" y="0"/>
          <a:ext cx="0" cy="0"/>
          <a:chOff x="0" y="0"/>
          <a:chExt cx="0" cy="0"/>
        </a:xfrm>
      </p:grpSpPr>
      <p:sp>
        <p:nvSpPr>
          <p:cNvPr id="138" name="Shape 138"/>
          <p:cNvSpPr/>
          <p:nvPr/>
        </p:nvSpPr>
        <p:spPr>
          <a:xfrm>
            <a:off x="0" y="0"/>
            <a:ext cx="4875087" cy="6709024"/>
          </a:xfrm>
          <a:prstGeom prst="rect">
            <a:avLst/>
          </a:prstGeom>
          <a:solidFill>
            <a:schemeClr val="accent1"/>
          </a:solidFill>
          <a:ln cap="flat" cmpd="sng" w="13950">
            <a:solidFill>
              <a:srgbClr val="5151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39" name="Shape 139"/>
          <p:cNvSpPr/>
          <p:nvPr/>
        </p:nvSpPr>
        <p:spPr>
          <a:xfrm>
            <a:off x="11292840" y="0"/>
            <a:ext cx="914400" cy="6858000"/>
          </a:xfrm>
          <a:prstGeom prst="rect">
            <a:avLst/>
          </a:prstGeom>
          <a:solidFill>
            <a:srgbClr val="343437">
              <a:alpha val="89803"/>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0" name="Shape 140"/>
          <p:cNvSpPr txBox="1"/>
          <p:nvPr>
            <p:ph type="title"/>
          </p:nvPr>
        </p:nvSpPr>
        <p:spPr>
          <a:xfrm>
            <a:off x="561975" y="276225"/>
            <a:ext cx="4534047"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FFFFF"/>
              </a:buClr>
              <a:buSzPts val="4400"/>
              <a:buFont typeface="Century Schoolbook"/>
              <a:buNone/>
            </a:pPr>
            <a:r>
              <a:rPr b="0" i="0" lang="en-US" sz="4400" u="none" cap="none" strike="noStrike">
                <a:solidFill>
                  <a:srgbClr val="FFFFFF"/>
                </a:solidFill>
                <a:latin typeface="Century Schoolbook"/>
                <a:ea typeface="Century Schoolbook"/>
                <a:cs typeface="Century Schoolbook"/>
                <a:sym typeface="Century Schoolbook"/>
              </a:rPr>
              <a:t>Background</a:t>
            </a:r>
            <a:endParaRPr/>
          </a:p>
        </p:txBody>
      </p:sp>
      <p:grpSp>
        <p:nvGrpSpPr>
          <p:cNvPr id="141" name="Shape 141"/>
          <p:cNvGrpSpPr/>
          <p:nvPr/>
        </p:nvGrpSpPr>
        <p:grpSpPr>
          <a:xfrm>
            <a:off x="5153025" y="301925"/>
            <a:ext cx="6060940" cy="6243637"/>
            <a:chOff x="0" y="0"/>
            <a:chExt cx="6060940" cy="6243637"/>
          </a:xfrm>
        </p:grpSpPr>
        <p:sp>
          <p:nvSpPr>
            <p:cNvPr id="142" name="Shape 142"/>
            <p:cNvSpPr/>
            <p:nvPr/>
          </p:nvSpPr>
          <p:spPr>
            <a:xfrm>
              <a:off x="2424376" y="0"/>
              <a:ext cx="1212188" cy="1248727"/>
            </a:xfrm>
            <a:prstGeom prst="trapezoid">
              <a:avLst>
                <a:gd fmla="val 50000" name="adj"/>
              </a:avLst>
            </a:prstGeom>
            <a:solidFill>
              <a:srgbClr val="91A9B9"/>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 name="Shape 143"/>
            <p:cNvSpPr txBox="1"/>
            <p:nvPr/>
          </p:nvSpPr>
          <p:spPr>
            <a:xfrm>
              <a:off x="2424376" y="0"/>
              <a:ext cx="1212188" cy="1248727"/>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Century Schoolbook"/>
                <a:buNone/>
              </a:pPr>
              <a:r>
                <a:rPr lang="en-US" sz="2100">
                  <a:solidFill>
                    <a:schemeClr val="lt1"/>
                  </a:solidFill>
                  <a:latin typeface="Century Schoolbook"/>
                  <a:ea typeface="Century Schoolbook"/>
                  <a:cs typeface="Century Schoolbook"/>
                  <a:sym typeface="Century Schoolbook"/>
                </a:rPr>
                <a:t>GMU</a:t>
              </a:r>
              <a:endParaRPr sz="2100">
                <a:solidFill>
                  <a:schemeClr val="lt1"/>
                </a:solidFill>
                <a:latin typeface="Century Schoolbook"/>
                <a:ea typeface="Century Schoolbook"/>
                <a:cs typeface="Century Schoolbook"/>
                <a:sym typeface="Century Schoolbook"/>
              </a:endParaRPr>
            </a:p>
          </p:txBody>
        </p:sp>
        <p:sp>
          <p:nvSpPr>
            <p:cNvPr id="144" name="Shape 144"/>
            <p:cNvSpPr/>
            <p:nvPr/>
          </p:nvSpPr>
          <p:spPr>
            <a:xfrm>
              <a:off x="1818282" y="1248727"/>
              <a:ext cx="2424376" cy="1248727"/>
            </a:xfrm>
            <a:prstGeom prst="trapezoid">
              <a:avLst>
                <a:gd fmla="val 48537" name="adj"/>
              </a:avLst>
            </a:prstGeom>
            <a:solidFill>
              <a:schemeClr val="accent3"/>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txBox="1"/>
            <p:nvPr/>
          </p:nvSpPr>
          <p:spPr>
            <a:xfrm>
              <a:off x="2242547" y="1248727"/>
              <a:ext cx="1575844" cy="1248727"/>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Century Schoolbook"/>
                <a:buNone/>
              </a:pPr>
              <a:r>
                <a:rPr lang="en-US" sz="2100">
                  <a:solidFill>
                    <a:schemeClr val="lt1"/>
                  </a:solidFill>
                  <a:latin typeface="Century Schoolbook"/>
                  <a:ea typeface="Century Schoolbook"/>
                  <a:cs typeface="Century Schoolbook"/>
                  <a:sym typeface="Century Schoolbook"/>
                </a:rPr>
                <a:t>Largest research university in the state</a:t>
              </a:r>
              <a:endParaRPr/>
            </a:p>
          </p:txBody>
        </p:sp>
        <p:sp>
          <p:nvSpPr>
            <p:cNvPr id="146" name="Shape 146"/>
            <p:cNvSpPr/>
            <p:nvPr/>
          </p:nvSpPr>
          <p:spPr>
            <a:xfrm>
              <a:off x="1212188" y="2497455"/>
              <a:ext cx="3636564" cy="1248727"/>
            </a:xfrm>
            <a:prstGeom prst="trapezoid">
              <a:avLst>
                <a:gd fmla="val 48537" name="adj"/>
              </a:avLst>
            </a:prstGeom>
            <a:solidFill>
              <a:schemeClr val="accent4"/>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7" name="Shape 147"/>
            <p:cNvSpPr txBox="1"/>
            <p:nvPr/>
          </p:nvSpPr>
          <p:spPr>
            <a:xfrm>
              <a:off x="1848586" y="2497455"/>
              <a:ext cx="2363766" cy="1248727"/>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Century Schoolbook"/>
                <a:buNone/>
              </a:pPr>
              <a:r>
                <a:rPr lang="en-US" sz="2100">
                  <a:solidFill>
                    <a:schemeClr val="lt1"/>
                  </a:solidFill>
                  <a:latin typeface="Century Schoolbook"/>
                  <a:ea typeface="Century Schoolbook"/>
                  <a:cs typeface="Century Schoolbook"/>
                  <a:sym typeface="Century Schoolbook"/>
                </a:rPr>
                <a:t>250 technology- enhanced classrooms</a:t>
              </a:r>
              <a:endParaRPr/>
            </a:p>
          </p:txBody>
        </p:sp>
        <p:sp>
          <p:nvSpPr>
            <p:cNvPr id="148" name="Shape 148"/>
            <p:cNvSpPr/>
            <p:nvPr/>
          </p:nvSpPr>
          <p:spPr>
            <a:xfrm>
              <a:off x="606093" y="3746182"/>
              <a:ext cx="4848752" cy="1248727"/>
            </a:xfrm>
            <a:prstGeom prst="trapezoid">
              <a:avLst>
                <a:gd fmla="val 48537" name="adj"/>
              </a:avLst>
            </a:prstGeom>
            <a:solidFill>
              <a:schemeClr val="accent5"/>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9" name="Shape 149"/>
            <p:cNvSpPr txBox="1"/>
            <p:nvPr/>
          </p:nvSpPr>
          <p:spPr>
            <a:xfrm>
              <a:off x="1454625" y="3746182"/>
              <a:ext cx="3151688" cy="1248727"/>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Century Schoolbook"/>
                <a:buNone/>
              </a:pPr>
              <a:r>
                <a:rPr lang="en-US" sz="2100">
                  <a:solidFill>
                    <a:schemeClr val="lt1"/>
                  </a:solidFill>
                  <a:latin typeface="Century Schoolbook"/>
                  <a:ea typeface="Century Schoolbook"/>
                  <a:cs typeface="Century Schoolbook"/>
                  <a:sym typeface="Century Schoolbook"/>
                </a:rPr>
                <a:t>2,600 faculty</a:t>
              </a:r>
              <a:endParaRPr/>
            </a:p>
          </p:txBody>
        </p:sp>
        <p:sp>
          <p:nvSpPr>
            <p:cNvPr id="150" name="Shape 150"/>
            <p:cNvSpPr/>
            <p:nvPr/>
          </p:nvSpPr>
          <p:spPr>
            <a:xfrm>
              <a:off x="0" y="4994910"/>
              <a:ext cx="6060940" cy="1248727"/>
            </a:xfrm>
            <a:prstGeom prst="trapezoid">
              <a:avLst>
                <a:gd fmla="val 48537" name="adj"/>
              </a:avLst>
            </a:prstGeom>
            <a:solidFill>
              <a:srgbClr val="9B7261"/>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1" name="Shape 151"/>
            <p:cNvSpPr txBox="1"/>
            <p:nvPr/>
          </p:nvSpPr>
          <p:spPr>
            <a:xfrm>
              <a:off x="1060664" y="4994910"/>
              <a:ext cx="3939611" cy="1248727"/>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Century Schoolbook"/>
                <a:buNone/>
              </a:pPr>
              <a:r>
                <a:rPr lang="en-US" sz="2100">
                  <a:solidFill>
                    <a:schemeClr val="lt1"/>
                  </a:solidFill>
                  <a:latin typeface="Century Schoolbook"/>
                  <a:ea typeface="Century Schoolbook"/>
                  <a:cs typeface="Century Schoolbook"/>
                  <a:sym typeface="Century Schoolbook"/>
                </a:rPr>
                <a:t>10,000 face-to-face classroom sessions every semester</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Shape 502"/>
          <p:cNvSpPr txBox="1"/>
          <p:nvPr>
            <p:ph type="title"/>
          </p:nvPr>
        </p:nvSpPr>
        <p:spPr>
          <a:xfrm>
            <a:off x="6296025" y="0"/>
            <a:ext cx="5573441"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Rough Sketches</a:t>
            </a:r>
            <a:endParaRPr/>
          </a:p>
        </p:txBody>
      </p:sp>
      <p:pic>
        <p:nvPicPr>
          <p:cNvPr descr="Wireframe Rough Hand Sketch p1.png" id="503" name="Shape 503"/>
          <p:cNvPicPr preferRelativeResize="0"/>
          <p:nvPr>
            <p:ph idx="1" type="body"/>
          </p:nvPr>
        </p:nvPicPr>
        <p:blipFill rotWithShape="1">
          <a:blip r:embed="rId3">
            <a:alphaModFix/>
          </a:blip>
          <a:srcRect b="29243" l="0" r="0" t="0"/>
          <a:stretch/>
        </p:blipFill>
        <p:spPr>
          <a:xfrm>
            <a:off x="133350" y="506442"/>
            <a:ext cx="5491672" cy="2982883"/>
          </a:xfrm>
          <a:prstGeom prst="rect">
            <a:avLst/>
          </a:prstGeom>
          <a:noFill/>
          <a:ln>
            <a:noFill/>
          </a:ln>
          <a:effectLst>
            <a:outerShdw blurRad="292100" rotWithShape="0" algn="tl" dir="2700000" dist="139700">
              <a:srgbClr val="333333">
                <a:alpha val="64705"/>
              </a:srgbClr>
            </a:outerShdw>
          </a:effectLst>
        </p:spPr>
      </p:pic>
      <p:pic>
        <p:nvPicPr>
          <p:cNvPr descr="Wireframe Rough Hand Sketch p2.png" id="504" name="Shape 504"/>
          <p:cNvPicPr preferRelativeResize="0"/>
          <p:nvPr/>
        </p:nvPicPr>
        <p:blipFill rotWithShape="1">
          <a:blip r:embed="rId4">
            <a:alphaModFix/>
          </a:blip>
          <a:srcRect b="57472" l="0" r="31196" t="0"/>
          <a:stretch/>
        </p:blipFill>
        <p:spPr>
          <a:xfrm>
            <a:off x="5105400" y="3267075"/>
            <a:ext cx="5797827" cy="2756453"/>
          </a:xfrm>
          <a:prstGeom prst="rect">
            <a:avLst/>
          </a:prstGeom>
          <a:noFill/>
          <a:ln>
            <a:noFill/>
          </a:ln>
          <a:effectLst>
            <a:outerShdw blurRad="292100" rotWithShape="0" algn="tl" dir="2700000" dist="139700">
              <a:srgbClr val="333333">
                <a:alpha val="64705"/>
              </a:srgbClr>
            </a:outerShdw>
          </a:effectLst>
        </p:spPr>
      </p:pic>
      <p:pic>
        <p:nvPicPr>
          <p:cNvPr descr="post-it note pink.jpg" id="505" name="Shape 505"/>
          <p:cNvPicPr preferRelativeResize="0"/>
          <p:nvPr/>
        </p:nvPicPr>
        <p:blipFill rotWithShape="1">
          <a:blip r:embed="rId5">
            <a:alphaModFix/>
          </a:blip>
          <a:srcRect b="0" l="22420" r="17498" t="0"/>
          <a:stretch/>
        </p:blipFill>
        <p:spPr>
          <a:xfrm>
            <a:off x="1166543" y="3790950"/>
            <a:ext cx="2470649" cy="2731037"/>
          </a:xfrm>
          <a:prstGeom prst="rect">
            <a:avLst/>
          </a:prstGeom>
          <a:noFill/>
          <a:ln>
            <a:noFill/>
          </a:ln>
        </p:spPr>
      </p:pic>
      <p:sp>
        <p:nvSpPr>
          <p:cNvPr id="506" name="Shape 506"/>
          <p:cNvSpPr txBox="1"/>
          <p:nvPr/>
        </p:nvSpPr>
        <p:spPr>
          <a:xfrm rot="-1200000">
            <a:off x="1209675" y="4410075"/>
            <a:ext cx="2279275"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What info on</a:t>
            </a:r>
            <a:endParaRPr/>
          </a:p>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Log in screen?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pic>
        <p:nvPicPr>
          <p:cNvPr descr="post-it note pink.jpg" id="512" name="Shape 512"/>
          <p:cNvPicPr preferRelativeResize="0"/>
          <p:nvPr/>
        </p:nvPicPr>
        <p:blipFill rotWithShape="1">
          <a:blip r:embed="rId3">
            <a:alphaModFix/>
          </a:blip>
          <a:srcRect b="5740" l="22078" r="20497" t="22"/>
          <a:stretch/>
        </p:blipFill>
        <p:spPr>
          <a:xfrm rot="1200000">
            <a:off x="3171825" y="4524375"/>
            <a:ext cx="2249294" cy="2442472"/>
          </a:xfrm>
          <a:prstGeom prst="rect">
            <a:avLst/>
          </a:prstGeom>
          <a:noFill/>
          <a:ln>
            <a:noFill/>
          </a:ln>
        </p:spPr>
      </p:pic>
      <p:pic>
        <p:nvPicPr>
          <p:cNvPr descr="Wireframe Rough Hand Sketch p3.png" id="513" name="Shape 513"/>
          <p:cNvPicPr preferRelativeResize="0"/>
          <p:nvPr/>
        </p:nvPicPr>
        <p:blipFill rotWithShape="1">
          <a:blip r:embed="rId4">
            <a:alphaModFix/>
          </a:blip>
          <a:srcRect b="-2889" l="26693" r="-5312" t="2889"/>
          <a:stretch/>
        </p:blipFill>
        <p:spPr>
          <a:xfrm>
            <a:off x="342902" y="161925"/>
            <a:ext cx="5077382" cy="4965153"/>
          </a:xfrm>
          <a:prstGeom prst="rect">
            <a:avLst/>
          </a:prstGeom>
          <a:noFill/>
          <a:ln>
            <a:noFill/>
          </a:ln>
          <a:effectLst>
            <a:outerShdw blurRad="292100" rotWithShape="0" algn="tl" dir="2700000" dist="139700">
              <a:srgbClr val="333333">
                <a:alpha val="64705"/>
              </a:srgbClr>
            </a:outerShdw>
          </a:effectLst>
        </p:spPr>
      </p:pic>
      <p:pic>
        <p:nvPicPr>
          <p:cNvPr descr="Wireframe Rough Hand Sketch p4.png" id="514" name="Shape 514"/>
          <p:cNvPicPr preferRelativeResize="0"/>
          <p:nvPr/>
        </p:nvPicPr>
        <p:blipFill rotWithShape="1">
          <a:blip r:embed="rId5">
            <a:alphaModFix/>
          </a:blip>
          <a:srcRect b="25649" l="2698" r="33290" t="0"/>
          <a:stretch/>
        </p:blipFill>
        <p:spPr>
          <a:xfrm>
            <a:off x="5432485" y="1381125"/>
            <a:ext cx="5458488" cy="4859723"/>
          </a:xfrm>
          <a:prstGeom prst="rect">
            <a:avLst/>
          </a:prstGeom>
          <a:noFill/>
          <a:ln>
            <a:noFill/>
          </a:ln>
          <a:effectLst>
            <a:outerShdw blurRad="292100" rotWithShape="0" algn="tl" dir="2700000" dist="139700">
              <a:srgbClr val="333333">
                <a:alpha val="64705"/>
              </a:srgbClr>
            </a:outerShdw>
          </a:effectLst>
        </p:spPr>
      </p:pic>
      <p:sp>
        <p:nvSpPr>
          <p:cNvPr id="515" name="Shape 515"/>
          <p:cNvSpPr txBox="1"/>
          <p:nvPr>
            <p:ph type="title"/>
          </p:nvPr>
        </p:nvSpPr>
        <p:spPr>
          <a:xfrm>
            <a:off x="6296025" y="0"/>
            <a:ext cx="5573441"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Rough Sketches</a:t>
            </a:r>
            <a:endParaRPr/>
          </a:p>
        </p:txBody>
      </p:sp>
      <p:sp>
        <p:nvSpPr>
          <p:cNvPr id="516" name="Shape 516"/>
          <p:cNvSpPr txBox="1"/>
          <p:nvPr/>
        </p:nvSpPr>
        <p:spPr>
          <a:xfrm rot="-60000">
            <a:off x="3571875" y="5057775"/>
            <a:ext cx="1598953" cy="1477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Want auto locate button and choices for system function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pic>
        <p:nvPicPr>
          <p:cNvPr descr="post-it note pink.jpg" id="522" name="Shape 522"/>
          <p:cNvPicPr preferRelativeResize="0"/>
          <p:nvPr/>
        </p:nvPicPr>
        <p:blipFill rotWithShape="1">
          <a:blip r:embed="rId3">
            <a:alphaModFix/>
          </a:blip>
          <a:srcRect b="-38" l="-7" r="17183" t="0"/>
          <a:stretch/>
        </p:blipFill>
        <p:spPr>
          <a:xfrm rot="120000">
            <a:off x="4343400" y="38762"/>
            <a:ext cx="2659154" cy="2131614"/>
          </a:xfrm>
          <a:prstGeom prst="rect">
            <a:avLst/>
          </a:prstGeom>
          <a:noFill/>
          <a:ln>
            <a:noFill/>
          </a:ln>
        </p:spPr>
      </p:pic>
      <p:pic>
        <p:nvPicPr>
          <p:cNvPr descr="Wireframe Rough Hand Sketch p5.png" id="523" name="Shape 523"/>
          <p:cNvPicPr preferRelativeResize="0"/>
          <p:nvPr/>
        </p:nvPicPr>
        <p:blipFill rotWithShape="1">
          <a:blip r:embed="rId4">
            <a:alphaModFix/>
          </a:blip>
          <a:srcRect b="22958" l="22941" r="18014" t="-255"/>
          <a:stretch/>
        </p:blipFill>
        <p:spPr>
          <a:xfrm>
            <a:off x="257175" y="85725"/>
            <a:ext cx="4340271" cy="4355604"/>
          </a:xfrm>
          <a:prstGeom prst="rect">
            <a:avLst/>
          </a:prstGeom>
          <a:noFill/>
          <a:ln>
            <a:noFill/>
          </a:ln>
          <a:effectLst>
            <a:outerShdw blurRad="292100" rotWithShape="0" algn="tl" dir="2700000" dist="139700">
              <a:srgbClr val="333333">
                <a:alpha val="64705"/>
              </a:srgbClr>
            </a:outerShdw>
          </a:effectLst>
        </p:spPr>
      </p:pic>
      <p:pic>
        <p:nvPicPr>
          <p:cNvPr descr="Wireframe Rough Hand Sketch p6.png" id="524" name="Shape 524"/>
          <p:cNvPicPr preferRelativeResize="0"/>
          <p:nvPr/>
        </p:nvPicPr>
        <p:blipFill rotWithShape="1">
          <a:blip r:embed="rId5">
            <a:alphaModFix/>
          </a:blip>
          <a:srcRect b="0" l="0" r="0" t="0"/>
          <a:stretch/>
        </p:blipFill>
        <p:spPr>
          <a:xfrm>
            <a:off x="5191125" y="2114550"/>
            <a:ext cx="5887550" cy="4507168"/>
          </a:xfrm>
          <a:prstGeom prst="rect">
            <a:avLst/>
          </a:prstGeom>
          <a:noFill/>
          <a:ln>
            <a:noFill/>
          </a:ln>
          <a:effectLst>
            <a:outerShdw blurRad="292100" rotWithShape="0" algn="tl" dir="2700000" dist="139700">
              <a:srgbClr val="333333">
                <a:alpha val="64705"/>
              </a:srgbClr>
            </a:outerShdw>
          </a:effectLst>
        </p:spPr>
      </p:pic>
      <p:sp>
        <p:nvSpPr>
          <p:cNvPr id="525" name="Shape 525"/>
          <p:cNvSpPr txBox="1"/>
          <p:nvPr>
            <p:ph type="title"/>
          </p:nvPr>
        </p:nvSpPr>
        <p:spPr>
          <a:xfrm>
            <a:off x="6543675" y="-619125"/>
            <a:ext cx="5573441"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Rough Sketches</a:t>
            </a:r>
            <a:endParaRPr/>
          </a:p>
        </p:txBody>
      </p:sp>
      <p:pic>
        <p:nvPicPr>
          <p:cNvPr descr="post-it note pink.jpg" id="526" name="Shape 526"/>
          <p:cNvPicPr preferRelativeResize="0"/>
          <p:nvPr/>
        </p:nvPicPr>
        <p:blipFill rotWithShape="1">
          <a:blip r:embed="rId3">
            <a:alphaModFix/>
          </a:blip>
          <a:srcRect b="8995" l="23939" r="17330" t="9123"/>
          <a:stretch/>
        </p:blipFill>
        <p:spPr>
          <a:xfrm rot="-60000">
            <a:off x="1436778" y="4591050"/>
            <a:ext cx="2254587" cy="2086165"/>
          </a:xfrm>
          <a:prstGeom prst="rect">
            <a:avLst/>
          </a:prstGeom>
          <a:noFill/>
          <a:ln>
            <a:noFill/>
          </a:ln>
        </p:spPr>
      </p:pic>
      <p:sp>
        <p:nvSpPr>
          <p:cNvPr id="527" name="Shape 527"/>
          <p:cNvSpPr txBox="1"/>
          <p:nvPr/>
        </p:nvSpPr>
        <p:spPr>
          <a:xfrm rot="-1440000">
            <a:off x="1162050" y="5371465"/>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FAQ Library</a:t>
            </a:r>
            <a:endParaRPr/>
          </a:p>
        </p:txBody>
      </p:sp>
      <p:sp>
        <p:nvSpPr>
          <p:cNvPr id="528" name="Shape 528"/>
          <p:cNvSpPr txBox="1"/>
          <p:nvPr/>
        </p:nvSpPr>
        <p:spPr>
          <a:xfrm rot="-1260000">
            <a:off x="5381625" y="600075"/>
            <a:ext cx="1427163"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IT Support</a:t>
            </a:r>
            <a:endParaRPr/>
          </a:p>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Various Methods</a:t>
            </a:r>
            <a:endParaRPr/>
          </a:p>
          <a:p>
            <a:pPr indent="0" lvl="0" marL="0" marR="0" rtl="0" algn="ctr">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pic>
        <p:nvPicPr>
          <p:cNvPr descr="post-it note pink.jpg" id="534" name="Shape 534"/>
          <p:cNvPicPr preferRelativeResize="0"/>
          <p:nvPr/>
        </p:nvPicPr>
        <p:blipFill rotWithShape="1">
          <a:blip r:embed="rId3">
            <a:alphaModFix/>
          </a:blip>
          <a:srcRect b="6105" l="23804" r="19907" t="8161"/>
          <a:stretch/>
        </p:blipFill>
        <p:spPr>
          <a:xfrm rot="-360000">
            <a:off x="1123950" y="4576133"/>
            <a:ext cx="2215747" cy="2240004"/>
          </a:xfrm>
          <a:prstGeom prst="rect">
            <a:avLst/>
          </a:prstGeom>
          <a:noFill/>
          <a:ln>
            <a:noFill/>
          </a:ln>
        </p:spPr>
      </p:pic>
      <p:pic>
        <p:nvPicPr>
          <p:cNvPr descr="Wireframe Rough Hand Sketch p7.png" id="535" name="Shape 535"/>
          <p:cNvPicPr preferRelativeResize="0"/>
          <p:nvPr/>
        </p:nvPicPr>
        <p:blipFill rotWithShape="1">
          <a:blip r:embed="rId4">
            <a:alphaModFix/>
          </a:blip>
          <a:srcRect b="21140" l="25679" r="0" t="0"/>
          <a:stretch/>
        </p:blipFill>
        <p:spPr>
          <a:xfrm>
            <a:off x="485775" y="247650"/>
            <a:ext cx="5444630" cy="4426537"/>
          </a:xfrm>
          <a:prstGeom prst="rect">
            <a:avLst/>
          </a:prstGeom>
          <a:noFill/>
          <a:ln>
            <a:noFill/>
          </a:ln>
          <a:effectLst>
            <a:outerShdw blurRad="292100" rotWithShape="0" algn="tl" dir="2700000" dist="139700">
              <a:srgbClr val="333333">
                <a:alpha val="64705"/>
              </a:srgbClr>
            </a:outerShdw>
          </a:effectLst>
        </p:spPr>
      </p:pic>
      <p:pic>
        <p:nvPicPr>
          <p:cNvPr descr="Wireframe Rough Hand Sketch p8.png" id="536" name="Shape 536"/>
          <p:cNvPicPr preferRelativeResize="0"/>
          <p:nvPr/>
        </p:nvPicPr>
        <p:blipFill rotWithShape="1">
          <a:blip r:embed="rId5">
            <a:alphaModFix/>
          </a:blip>
          <a:srcRect b="0" l="0" r="23904" t="0"/>
          <a:stretch/>
        </p:blipFill>
        <p:spPr>
          <a:xfrm>
            <a:off x="6419850" y="1764942"/>
            <a:ext cx="4684710" cy="4716820"/>
          </a:xfrm>
          <a:prstGeom prst="rect">
            <a:avLst/>
          </a:prstGeom>
          <a:noFill/>
          <a:ln>
            <a:noFill/>
          </a:ln>
          <a:effectLst>
            <a:outerShdw blurRad="292100" rotWithShape="0" algn="tl" dir="2700000" dist="139700">
              <a:srgbClr val="333333">
                <a:alpha val="64705"/>
              </a:srgbClr>
            </a:outerShdw>
          </a:effectLst>
        </p:spPr>
      </p:pic>
      <p:sp>
        <p:nvSpPr>
          <p:cNvPr id="537" name="Shape 537"/>
          <p:cNvSpPr txBox="1"/>
          <p:nvPr>
            <p:ph type="title"/>
          </p:nvPr>
        </p:nvSpPr>
        <p:spPr>
          <a:xfrm>
            <a:off x="6296025" y="0"/>
            <a:ext cx="5573441"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Rough Sketches</a:t>
            </a:r>
            <a:endParaRPr/>
          </a:p>
        </p:txBody>
      </p:sp>
      <p:sp>
        <p:nvSpPr>
          <p:cNvPr id="538" name="Shape 538"/>
          <p:cNvSpPr txBox="1"/>
          <p:nvPr/>
        </p:nvSpPr>
        <p:spPr>
          <a:xfrm rot="-1560000">
            <a:off x="857969" y="5305425"/>
            <a:ext cx="274320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External </a:t>
            </a:r>
            <a:endParaRPr/>
          </a:p>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Resources</a:t>
            </a:r>
            <a:endParaRPr/>
          </a:p>
        </p:txBody>
      </p:sp>
      <p:pic>
        <p:nvPicPr>
          <p:cNvPr descr="post-it note pink.jpg" id="539" name="Shape 539"/>
          <p:cNvPicPr preferRelativeResize="0"/>
          <p:nvPr/>
        </p:nvPicPr>
        <p:blipFill rotWithShape="1">
          <a:blip r:embed="rId3">
            <a:alphaModFix/>
          </a:blip>
          <a:srcRect b="9733" l="23795" r="20205" t="8433"/>
          <a:stretch/>
        </p:blipFill>
        <p:spPr>
          <a:xfrm rot="960000">
            <a:off x="3381375" y="1828800"/>
            <a:ext cx="2204359" cy="2138096"/>
          </a:xfrm>
          <a:prstGeom prst="rect">
            <a:avLst/>
          </a:prstGeom>
          <a:noFill/>
          <a:ln>
            <a:noFill/>
          </a:ln>
        </p:spPr>
      </p:pic>
      <p:sp>
        <p:nvSpPr>
          <p:cNvPr id="540" name="Shape 540"/>
          <p:cNvSpPr txBox="1"/>
          <p:nvPr/>
        </p:nvSpPr>
        <p:spPr>
          <a:xfrm rot="-180000">
            <a:off x="3597035" y="2181225"/>
            <a:ext cx="1766404" cy="1477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Discussion Forum</a:t>
            </a:r>
            <a:endParaRPr/>
          </a:p>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Classroom Mates</a:t>
            </a:r>
            <a:endParaRPr/>
          </a:p>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Faculty COP</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pic>
        <p:nvPicPr>
          <p:cNvPr descr="post-it note pink.jpg" id="546" name="Shape 546"/>
          <p:cNvPicPr preferRelativeResize="0"/>
          <p:nvPr/>
        </p:nvPicPr>
        <p:blipFill rotWithShape="1">
          <a:blip r:embed="rId3">
            <a:alphaModFix/>
          </a:blip>
          <a:srcRect b="0" l="0" r="0" t="0"/>
          <a:stretch/>
        </p:blipFill>
        <p:spPr>
          <a:xfrm rot="2700000">
            <a:off x="684931" y="1669677"/>
            <a:ext cx="4689035" cy="3111155"/>
          </a:xfrm>
          <a:prstGeom prst="rect">
            <a:avLst/>
          </a:prstGeom>
          <a:noFill/>
          <a:ln>
            <a:noFill/>
          </a:ln>
        </p:spPr>
      </p:pic>
      <p:sp>
        <p:nvSpPr>
          <p:cNvPr id="547" name="Shape 547"/>
          <p:cNvSpPr txBox="1"/>
          <p:nvPr/>
        </p:nvSpPr>
        <p:spPr>
          <a:xfrm>
            <a:off x="561975" y="123825"/>
            <a:ext cx="4973446" cy="13763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lang="en-US" sz="4400">
                <a:solidFill>
                  <a:schemeClr val="dk1"/>
                </a:solidFill>
                <a:latin typeface="Century Schoolbook"/>
                <a:ea typeface="Century Schoolbook"/>
                <a:cs typeface="Century Schoolbook"/>
                <a:sym typeface="Century Schoolbook"/>
              </a:rPr>
              <a:t>Wireframe: </a:t>
            </a:r>
            <a:endParaRPr/>
          </a:p>
          <a:p>
            <a:pPr indent="0" lvl="0" marL="0" marR="0" rtl="0" algn="l">
              <a:lnSpc>
                <a:spcPct val="90000"/>
              </a:lnSpc>
              <a:spcBef>
                <a:spcPts val="0"/>
              </a:spcBef>
              <a:spcAft>
                <a:spcPts val="0"/>
              </a:spcAft>
              <a:buClr>
                <a:schemeClr val="dk1"/>
              </a:buClr>
              <a:buSzPts val="4400"/>
              <a:buFont typeface="Century Schoolbook"/>
              <a:buNone/>
            </a:pPr>
            <a:r>
              <a:rPr lang="en-US" sz="4400">
                <a:solidFill>
                  <a:schemeClr val="dk1"/>
                </a:solidFill>
                <a:latin typeface="Century Schoolbook"/>
                <a:ea typeface="Century Schoolbook"/>
                <a:cs typeface="Century Schoolbook"/>
                <a:sym typeface="Century Schoolbook"/>
              </a:rPr>
              <a:t>Digital Model</a:t>
            </a:r>
            <a:endParaRPr/>
          </a:p>
        </p:txBody>
      </p:sp>
      <p:pic>
        <p:nvPicPr>
          <p:cNvPr descr="Digital Wireframe.png" id="548" name="Shape 548"/>
          <p:cNvPicPr preferRelativeResize="0"/>
          <p:nvPr/>
        </p:nvPicPr>
        <p:blipFill rotWithShape="1">
          <a:blip r:embed="rId4">
            <a:alphaModFix/>
          </a:blip>
          <a:srcRect b="0" l="0" r="0" t="0"/>
          <a:stretch/>
        </p:blipFill>
        <p:spPr>
          <a:xfrm>
            <a:off x="5114925" y="51137"/>
            <a:ext cx="5289390" cy="6649699"/>
          </a:xfrm>
          <a:prstGeom prst="rect">
            <a:avLst/>
          </a:prstGeom>
          <a:noFill/>
          <a:ln>
            <a:noFill/>
          </a:ln>
        </p:spPr>
      </p:pic>
      <p:sp>
        <p:nvSpPr>
          <p:cNvPr id="549" name="Shape 549"/>
          <p:cNvSpPr txBox="1"/>
          <p:nvPr/>
        </p:nvSpPr>
        <p:spPr>
          <a:xfrm rot="1560000">
            <a:off x="2218413" y="2626049"/>
            <a:ext cx="1955866"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Let's see what the hand sketches will look like....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pic>
        <p:nvPicPr>
          <p:cNvPr descr="post-it note pink.jpg" id="555" name="Shape 555"/>
          <p:cNvPicPr preferRelativeResize="0"/>
          <p:nvPr/>
        </p:nvPicPr>
        <p:blipFill rotWithShape="1">
          <a:blip r:embed="rId3">
            <a:alphaModFix/>
          </a:blip>
          <a:srcRect b="0" l="0" r="0" t="0"/>
          <a:stretch/>
        </p:blipFill>
        <p:spPr>
          <a:xfrm rot="-1200000">
            <a:off x="5343525" y="3333750"/>
            <a:ext cx="5398489" cy="3584460"/>
          </a:xfrm>
          <a:prstGeom prst="rect">
            <a:avLst/>
          </a:prstGeom>
          <a:noFill/>
          <a:ln>
            <a:noFill/>
          </a:ln>
        </p:spPr>
      </p:pic>
      <p:sp>
        <p:nvSpPr>
          <p:cNvPr id="556" name="Shape 556"/>
          <p:cNvSpPr txBox="1"/>
          <p:nvPr/>
        </p:nvSpPr>
        <p:spPr>
          <a:xfrm>
            <a:off x="1200150" y="708984"/>
            <a:ext cx="9693275" cy="8137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t/>
            </a:r>
            <a:endParaRPr sz="4400">
              <a:solidFill>
                <a:schemeClr val="dk1"/>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chemeClr val="dk1"/>
              </a:buClr>
              <a:buSzPts val="2800"/>
              <a:buFont typeface="Century Schoolbook"/>
              <a:buNone/>
            </a:pPr>
            <a:r>
              <a:t/>
            </a:r>
            <a:endParaRPr sz="2800">
              <a:solidFill>
                <a:schemeClr val="dk1"/>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chemeClr val="dk1"/>
              </a:buClr>
              <a:buSzPts val="2800"/>
              <a:buFont typeface="Century Schoolbook"/>
              <a:buNone/>
            </a:pPr>
            <a:r>
              <a:rPr lang="en-US" sz="2800" u="sng">
                <a:solidFill>
                  <a:schemeClr val="hlink"/>
                </a:solidFill>
                <a:latin typeface="Century Schoolbook"/>
                <a:ea typeface="Century Schoolbook"/>
                <a:cs typeface="Century Schoolbook"/>
                <a:sym typeface="Century Schoolbook"/>
                <a:hlinkClick r:id="rId4"/>
              </a:rPr>
              <a:t>Teaching with Tech at Mason</a:t>
            </a:r>
            <a:r>
              <a:rPr lang="en-US" sz="2800">
                <a:solidFill>
                  <a:schemeClr val="dk1"/>
                </a:solidFill>
                <a:latin typeface="Century Schoolbook"/>
                <a:ea typeface="Century Schoolbook"/>
                <a:cs typeface="Century Schoolbook"/>
                <a:sym typeface="Century Schoolbook"/>
              </a:rPr>
              <a:t>  (DRAFT)</a:t>
            </a:r>
            <a:endParaRPr/>
          </a:p>
          <a:p>
            <a:pPr indent="0" lvl="0" marL="0" marR="0" rtl="0" algn="l">
              <a:lnSpc>
                <a:spcPct val="90000"/>
              </a:lnSpc>
              <a:spcBef>
                <a:spcPts val="0"/>
              </a:spcBef>
              <a:spcAft>
                <a:spcPts val="0"/>
              </a:spcAft>
              <a:buClr>
                <a:schemeClr val="dk1"/>
              </a:buClr>
              <a:buSzPts val="2800"/>
              <a:buFont typeface="Century Schoolbook"/>
              <a:buNone/>
            </a:pPr>
            <a:r>
              <a:t/>
            </a:r>
            <a:endParaRPr sz="2800">
              <a:solidFill>
                <a:schemeClr val="dk1"/>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chemeClr val="dk1"/>
              </a:buClr>
              <a:buSzPts val="2800"/>
              <a:buFont typeface="Century Schoolbook"/>
              <a:buNone/>
            </a:pPr>
            <a:r>
              <a:rPr lang="en-US" sz="2800" u="sng">
                <a:solidFill>
                  <a:schemeClr val="hlink"/>
                </a:solidFill>
                <a:latin typeface="Century Schoolbook"/>
                <a:ea typeface="Century Schoolbook"/>
                <a:cs typeface="Century Schoolbook"/>
                <a:sym typeface="Century Schoolbook"/>
                <a:hlinkClick r:id="rId5"/>
              </a:rPr>
              <a:t>Teaching with Tech at Mason Prototype Demonstration</a:t>
            </a:r>
            <a:endParaRPr/>
          </a:p>
          <a:p>
            <a:pPr indent="0" lvl="0" marL="0" marR="0" rtl="0" algn="l">
              <a:lnSpc>
                <a:spcPct val="90000"/>
              </a:lnSpc>
              <a:spcBef>
                <a:spcPts val="0"/>
              </a:spcBef>
              <a:spcAft>
                <a:spcPts val="0"/>
              </a:spcAft>
              <a:buClr>
                <a:schemeClr val="dk1"/>
              </a:buClr>
              <a:buSzPts val="2800"/>
              <a:buFont typeface="Century Schoolbook"/>
              <a:buNone/>
            </a:pPr>
            <a:r>
              <a:t/>
            </a:r>
            <a:endParaRPr sz="2800">
              <a:solidFill>
                <a:schemeClr val="dk1"/>
              </a:solidFill>
              <a:latin typeface="Century Schoolbook"/>
              <a:ea typeface="Century Schoolbook"/>
              <a:cs typeface="Century Schoolbook"/>
              <a:sym typeface="Century Schoolbook"/>
            </a:endParaRPr>
          </a:p>
        </p:txBody>
      </p:sp>
      <p:sp>
        <p:nvSpPr>
          <p:cNvPr id="557" name="Shape 557"/>
          <p:cNvSpPr txBox="1"/>
          <p:nvPr>
            <p:ph type="title"/>
          </p:nvPr>
        </p:nvSpPr>
        <p:spPr>
          <a:xfrm>
            <a:off x="638175" y="47625"/>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Prototype: "Live" Mock Up</a:t>
            </a:r>
            <a:endParaRPr/>
          </a:p>
        </p:txBody>
      </p:sp>
      <p:sp>
        <p:nvSpPr>
          <p:cNvPr id="558" name="Shape 558"/>
          <p:cNvSpPr txBox="1"/>
          <p:nvPr/>
        </p:nvSpPr>
        <p:spPr>
          <a:xfrm>
            <a:off x="6781800" y="4810125"/>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omic Sans MS"/>
                <a:ea typeface="Comic Sans MS"/>
                <a:cs typeface="Comic Sans MS"/>
                <a:sym typeface="Comic Sans MS"/>
              </a:rPr>
              <a:t>Let's play with it!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563" name="Shape 563"/>
        <p:cNvGrpSpPr/>
        <p:nvPr/>
      </p:nvGrpSpPr>
      <p:grpSpPr>
        <a:xfrm>
          <a:off x="0" y="0"/>
          <a:ext cx="0" cy="0"/>
          <a:chOff x="0" y="0"/>
          <a:chExt cx="0" cy="0"/>
        </a:xfrm>
      </p:grpSpPr>
      <p:sp>
        <p:nvSpPr>
          <p:cNvPr id="564" name="Shape 564"/>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mervyn-chan-262968.jpg" id="565" name="Shape 565"/>
          <p:cNvPicPr preferRelativeResize="0"/>
          <p:nvPr/>
        </p:nvPicPr>
        <p:blipFill rotWithShape="1">
          <a:blip r:embed="rId3">
            <a:alphaModFix/>
          </a:blip>
          <a:srcRect b="-1" l="0" r="-1" t="2779"/>
          <a:stretch/>
        </p:blipFill>
        <p:spPr>
          <a:xfrm>
            <a:off x="452761" y="10"/>
            <a:ext cx="5643239" cy="6857990"/>
          </a:xfrm>
          <a:prstGeom prst="rect">
            <a:avLst/>
          </a:prstGeom>
          <a:noFill/>
          <a:ln>
            <a:noFill/>
          </a:ln>
        </p:spPr>
      </p:pic>
      <p:sp>
        <p:nvSpPr>
          <p:cNvPr id="566" name="Shape 566"/>
          <p:cNvSpPr txBox="1"/>
          <p:nvPr>
            <p:ph type="title"/>
          </p:nvPr>
        </p:nvSpPr>
        <p:spPr>
          <a:xfrm>
            <a:off x="6744929" y="758952"/>
            <a:ext cx="3935262" cy="4041648"/>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6100"/>
              <a:buFont typeface="Century Schoolbook"/>
              <a:buNone/>
            </a:pPr>
            <a:r>
              <a:rPr b="0" i="0" lang="en-US" sz="6100" u="none" cap="none" strike="noStrike">
                <a:solidFill>
                  <a:schemeClr val="dk1"/>
                </a:solidFill>
                <a:latin typeface="Century Schoolbook"/>
                <a:ea typeface="Century Schoolbook"/>
                <a:cs typeface="Century Schoolbook"/>
                <a:sym typeface="Century Schoolbook"/>
              </a:rPr>
              <a:t>Pilot Testing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txBox="1"/>
          <p:nvPr>
            <p:ph type="title"/>
          </p:nvPr>
        </p:nvSpPr>
        <p:spPr>
          <a:xfrm>
            <a:off x="1261872" y="365760"/>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Pilot Testing Process</a:t>
            </a:r>
            <a:endParaRPr/>
          </a:p>
        </p:txBody>
      </p:sp>
      <p:grpSp>
        <p:nvGrpSpPr>
          <p:cNvPr id="572" name="Shape 572"/>
          <p:cNvGrpSpPr/>
          <p:nvPr/>
        </p:nvGrpSpPr>
        <p:grpSpPr>
          <a:xfrm>
            <a:off x="660130" y="1586619"/>
            <a:ext cx="9980607" cy="4919226"/>
            <a:chOff x="5036" y="-13581"/>
            <a:chExt cx="9980607" cy="4919226"/>
          </a:xfrm>
        </p:grpSpPr>
        <p:sp>
          <p:nvSpPr>
            <p:cNvPr id="573" name="Shape 573"/>
            <p:cNvSpPr/>
            <p:nvPr/>
          </p:nvSpPr>
          <p:spPr>
            <a:xfrm>
              <a:off x="5036" y="1368791"/>
              <a:ext cx="2718755" cy="2242404"/>
            </a:xfrm>
            <a:prstGeom prst="roundRect">
              <a:avLst>
                <a:gd fmla="val 10000" name="adj"/>
              </a:avLst>
            </a:prstGeom>
            <a:solidFill>
              <a:schemeClr val="lt1">
                <a:alpha val="89803"/>
              </a:schemeClr>
            </a:solidFill>
            <a:ln cap="flat" cmpd="sng" w="139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4" name="Shape 574"/>
            <p:cNvSpPr/>
            <p:nvPr/>
          </p:nvSpPr>
          <p:spPr>
            <a:xfrm>
              <a:off x="1530280" y="1893432"/>
              <a:ext cx="3012213" cy="3012213"/>
            </a:xfrm>
            <a:custGeom>
              <a:pathLst>
                <a:path extrusionOk="0" h="120000" w="120000">
                  <a:moveTo>
                    <a:pt x="10053" y="88365"/>
                  </a:moveTo>
                  <a:lnTo>
                    <a:pt x="13392" y="86468"/>
                  </a:lnTo>
                  <a:lnTo>
                    <a:pt x="13392" y="86468"/>
                  </a:lnTo>
                  <a:cubicBezTo>
                    <a:pt x="22355" y="102252"/>
                    <a:pt x="38698" y="112427"/>
                    <a:pt x="56818" y="113505"/>
                  </a:cubicBezTo>
                  <a:cubicBezTo>
                    <a:pt x="74937" y="114582"/>
                    <a:pt x="92371" y="106416"/>
                    <a:pt x="103142" y="91806"/>
                  </a:cubicBezTo>
                  <a:lnTo>
                    <a:pt x="100927" y="90548"/>
                  </a:lnTo>
                  <a:lnTo>
                    <a:pt x="108278" y="87416"/>
                  </a:lnTo>
                  <a:lnTo>
                    <a:pt x="108719" y="94974"/>
                  </a:lnTo>
                  <a:lnTo>
                    <a:pt x="106503" y="93715"/>
                  </a:lnTo>
                  <a:cubicBezTo>
                    <a:pt x="95038" y="109529"/>
                    <a:pt x="76322" y="118433"/>
                    <a:pt x="56818" y="117351"/>
                  </a:cubicBezTo>
                  <a:cubicBezTo>
                    <a:pt x="37315" y="116269"/>
                    <a:pt x="19699" y="105350"/>
                    <a:pt x="10053" y="88365"/>
                  </a:cubicBezTo>
                  <a:close/>
                </a:path>
              </a:pathLst>
            </a:cu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5" name="Shape 575"/>
            <p:cNvSpPr/>
            <p:nvPr/>
          </p:nvSpPr>
          <p:spPr>
            <a:xfrm>
              <a:off x="609204" y="3130681"/>
              <a:ext cx="2416671" cy="961030"/>
            </a:xfrm>
            <a:prstGeom prst="roundRect">
              <a:avLst>
                <a:gd fmla="val 10000" name="adj"/>
              </a:avLst>
            </a:prstGeom>
            <a:solidFill>
              <a:schemeClr val="accent4"/>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6" name="Shape 576"/>
            <p:cNvSpPr txBox="1"/>
            <p:nvPr/>
          </p:nvSpPr>
          <p:spPr>
            <a:xfrm>
              <a:off x="637352" y="3158829"/>
              <a:ext cx="2360375" cy="904734"/>
            </a:xfrm>
            <a:prstGeom prst="rect">
              <a:avLst/>
            </a:prstGeom>
            <a:noFill/>
            <a:ln>
              <a:noFill/>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chemeClr val="lt1"/>
                </a:buClr>
                <a:buSzPts val="1500"/>
                <a:buFont typeface="Century Schoolbook"/>
                <a:buNone/>
              </a:pPr>
              <a:r>
                <a:rPr lang="en-US" sz="1500">
                  <a:solidFill>
                    <a:schemeClr val="lt1"/>
                  </a:solidFill>
                  <a:latin typeface="Century Schoolbook"/>
                  <a:ea typeface="Century Schoolbook"/>
                  <a:cs typeface="Century Schoolbook"/>
                  <a:sym typeface="Century Schoolbook"/>
                </a:rPr>
                <a:t>Testers given a description of the project purpose and goal</a:t>
              </a:r>
              <a:endParaRPr/>
            </a:p>
          </p:txBody>
        </p:sp>
        <p:sp>
          <p:nvSpPr>
            <p:cNvPr id="577" name="Shape 577"/>
            <p:cNvSpPr/>
            <p:nvPr/>
          </p:nvSpPr>
          <p:spPr>
            <a:xfrm>
              <a:off x="3484920" y="1368791"/>
              <a:ext cx="2718755" cy="2242404"/>
            </a:xfrm>
            <a:prstGeom prst="roundRect">
              <a:avLst>
                <a:gd fmla="val 10000" name="adj"/>
              </a:avLst>
            </a:prstGeom>
            <a:solidFill>
              <a:schemeClr val="lt1">
                <a:alpha val="89803"/>
              </a:schemeClr>
            </a:solidFill>
            <a:ln cap="flat" cmpd="sng" w="13950">
              <a:solidFill>
                <a:srgbClr val="73A0A4"/>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8" name="Shape 578"/>
            <p:cNvSpPr/>
            <p:nvPr/>
          </p:nvSpPr>
          <p:spPr>
            <a:xfrm>
              <a:off x="4987508" y="-13581"/>
              <a:ext cx="3359610" cy="3359610"/>
            </a:xfrm>
            <a:custGeom>
              <a:pathLst>
                <a:path extrusionOk="0" h="120000" w="120000">
                  <a:moveTo>
                    <a:pt x="9823" y="31505"/>
                  </a:moveTo>
                  <a:lnTo>
                    <a:pt x="9823" y="31505"/>
                  </a:lnTo>
                  <a:cubicBezTo>
                    <a:pt x="19573" y="14336"/>
                    <a:pt x="37425" y="3344"/>
                    <a:pt x="57146" y="2367"/>
                  </a:cubicBezTo>
                  <a:cubicBezTo>
                    <a:pt x="76866" y="1390"/>
                    <a:pt x="95717" y="10564"/>
                    <a:pt x="107116" y="26686"/>
                  </a:cubicBezTo>
                  <a:lnTo>
                    <a:pt x="109105" y="25556"/>
                  </a:lnTo>
                  <a:lnTo>
                    <a:pt x="108680" y="32355"/>
                  </a:lnTo>
                  <a:lnTo>
                    <a:pt x="102118" y="29524"/>
                  </a:lnTo>
                  <a:lnTo>
                    <a:pt x="104106" y="28395"/>
                  </a:lnTo>
                  <a:lnTo>
                    <a:pt x="104106" y="28395"/>
                  </a:lnTo>
                  <a:cubicBezTo>
                    <a:pt x="93328" y="13352"/>
                    <a:pt x="75625" y="4840"/>
                    <a:pt x="57145" y="5814"/>
                  </a:cubicBezTo>
                  <a:cubicBezTo>
                    <a:pt x="38665" y="6788"/>
                    <a:pt x="21955" y="17113"/>
                    <a:pt x="12817" y="33205"/>
                  </a:cubicBezTo>
                  <a:close/>
                </a:path>
              </a:pathLst>
            </a:custGeom>
            <a:solidFill>
              <a:srgbClr val="8C627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9" name="Shape 579"/>
            <p:cNvSpPr/>
            <p:nvPr/>
          </p:nvSpPr>
          <p:spPr>
            <a:xfrm>
              <a:off x="4089088" y="888276"/>
              <a:ext cx="2416671" cy="961030"/>
            </a:xfrm>
            <a:prstGeom prst="roundRect">
              <a:avLst>
                <a:gd fmla="val 10000" name="adj"/>
              </a:avLst>
            </a:prstGeom>
            <a:solidFill>
              <a:srgbClr val="73A0A4"/>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0" name="Shape 580"/>
            <p:cNvSpPr txBox="1"/>
            <p:nvPr/>
          </p:nvSpPr>
          <p:spPr>
            <a:xfrm>
              <a:off x="4117236" y="916424"/>
              <a:ext cx="2360375" cy="904734"/>
            </a:xfrm>
            <a:prstGeom prst="rect">
              <a:avLst/>
            </a:prstGeom>
            <a:noFill/>
            <a:ln>
              <a:noFill/>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chemeClr val="lt1"/>
                </a:buClr>
                <a:buSzPts val="1500"/>
                <a:buFont typeface="Century Schoolbook"/>
                <a:buNone/>
              </a:pPr>
              <a:r>
                <a:rPr lang="en-US" sz="1500">
                  <a:solidFill>
                    <a:schemeClr val="lt1"/>
                  </a:solidFill>
                  <a:latin typeface="Century Schoolbook"/>
                  <a:ea typeface="Century Schoolbook"/>
                  <a:cs typeface="Century Schoolbook"/>
                  <a:sym typeface="Century Schoolbook"/>
                </a:rPr>
                <a:t>Testers asked to explore the clickable wireframe and provide qualitative feedback</a:t>
              </a:r>
              <a:endParaRPr/>
            </a:p>
          </p:txBody>
        </p:sp>
        <p:sp>
          <p:nvSpPr>
            <p:cNvPr id="581" name="Shape 581"/>
            <p:cNvSpPr/>
            <p:nvPr/>
          </p:nvSpPr>
          <p:spPr>
            <a:xfrm>
              <a:off x="6964804" y="1368791"/>
              <a:ext cx="2718755" cy="2242404"/>
            </a:xfrm>
            <a:prstGeom prst="roundRect">
              <a:avLst>
                <a:gd fmla="val 10000" name="adj"/>
              </a:avLst>
            </a:prstGeom>
            <a:solidFill>
              <a:schemeClr val="lt1">
                <a:alpha val="89803"/>
              </a:schemeClr>
            </a:solidFill>
            <a:ln cap="flat" cmpd="sng" w="13950">
              <a:solidFill>
                <a:srgbClr val="8C6273"/>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2" name="Shape 582"/>
            <p:cNvSpPr/>
            <p:nvPr/>
          </p:nvSpPr>
          <p:spPr>
            <a:xfrm>
              <a:off x="7568972" y="3130681"/>
              <a:ext cx="2416671" cy="961030"/>
            </a:xfrm>
            <a:prstGeom prst="roundRect">
              <a:avLst>
                <a:gd fmla="val 10000" name="adj"/>
              </a:avLst>
            </a:prstGeom>
            <a:solidFill>
              <a:srgbClr val="8C6273"/>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3" name="Shape 583"/>
            <p:cNvSpPr txBox="1"/>
            <p:nvPr/>
          </p:nvSpPr>
          <p:spPr>
            <a:xfrm>
              <a:off x="7597120" y="3158829"/>
              <a:ext cx="2360375" cy="904734"/>
            </a:xfrm>
            <a:prstGeom prst="rect">
              <a:avLst/>
            </a:prstGeom>
            <a:noFill/>
            <a:ln>
              <a:noFill/>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chemeClr val="lt1"/>
                </a:buClr>
                <a:buSzPts val="1500"/>
                <a:buFont typeface="Century Schoolbook"/>
                <a:buNone/>
              </a:pPr>
              <a:r>
                <a:rPr lang="en-US" sz="1500">
                  <a:solidFill>
                    <a:schemeClr val="lt1"/>
                  </a:solidFill>
                  <a:latin typeface="Century Schoolbook"/>
                  <a:ea typeface="Century Schoolbook"/>
                  <a:cs typeface="Century Schoolbook"/>
                  <a:sym typeface="Century Schoolbook"/>
                </a:rPr>
                <a:t>Survey provided </a:t>
              </a: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Shape 588"/>
          <p:cNvSpPr txBox="1"/>
          <p:nvPr>
            <p:ph type="title"/>
          </p:nvPr>
        </p:nvSpPr>
        <p:spPr>
          <a:xfrm>
            <a:off x="479425" y="244475"/>
            <a:ext cx="10666157" cy="149416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Pilot Results: </a:t>
            </a:r>
            <a:r>
              <a:rPr b="0" i="0" lang="en-US" sz="4400" u="none" cap="none" strike="noStrike">
                <a:solidFill>
                  <a:srgbClr val="00B050"/>
                </a:solidFill>
                <a:latin typeface="Century Schoolbook"/>
                <a:ea typeface="Century Schoolbook"/>
                <a:cs typeface="Century Schoolbook"/>
                <a:sym typeface="Century Schoolbook"/>
              </a:rPr>
              <a:t>GMU</a:t>
            </a:r>
            <a:r>
              <a:rPr b="0" i="0" lang="en-US" sz="4400" u="none" cap="none" strike="noStrike">
                <a:solidFill>
                  <a:schemeClr val="dk1"/>
                </a:solidFill>
                <a:latin typeface="Century Schoolbook"/>
                <a:ea typeface="Century Schoolbook"/>
                <a:cs typeface="Century Schoolbook"/>
                <a:sym typeface="Century Schoolbook"/>
              </a:rPr>
              <a:t> is very </a:t>
            </a:r>
            <a:r>
              <a:rPr b="0" i="0" lang="en-US" sz="4400" u="none" cap="none" strike="noStrike">
                <a:solidFill>
                  <a:srgbClr val="0070C0"/>
                </a:solidFill>
                <a:latin typeface="Century Schoolbook"/>
                <a:ea typeface="Century Schoolbook"/>
                <a:cs typeface="Century Schoolbook"/>
                <a:sym typeface="Century Schoolbook"/>
              </a:rPr>
              <a:t>happy</a:t>
            </a:r>
            <a:r>
              <a:rPr b="0" i="0" lang="en-US" sz="4400" u="none" cap="none" strike="noStrike">
                <a:solidFill>
                  <a:schemeClr val="dk1"/>
                </a:solidFill>
                <a:latin typeface="Century Schoolbook"/>
                <a:ea typeface="Century Schoolbook"/>
                <a:cs typeface="Century Schoolbook"/>
                <a:sym typeface="Century Schoolbook"/>
              </a:rPr>
              <a:t> with the prototype!</a:t>
            </a:r>
            <a:endParaRPr/>
          </a:p>
        </p:txBody>
      </p:sp>
      <p:grpSp>
        <p:nvGrpSpPr>
          <p:cNvPr id="589" name="Shape 589"/>
          <p:cNvGrpSpPr/>
          <p:nvPr/>
        </p:nvGrpSpPr>
        <p:grpSpPr>
          <a:xfrm>
            <a:off x="611663" y="1876747"/>
            <a:ext cx="10032260" cy="4303391"/>
            <a:chOff x="5026" y="0"/>
            <a:chExt cx="10032260" cy="4303391"/>
          </a:xfrm>
        </p:grpSpPr>
        <p:sp>
          <p:nvSpPr>
            <p:cNvPr id="590" name="Shape 590"/>
            <p:cNvSpPr/>
            <p:nvPr/>
          </p:nvSpPr>
          <p:spPr>
            <a:xfrm>
              <a:off x="5026" y="0"/>
              <a:ext cx="4834824" cy="4303391"/>
            </a:xfrm>
            <a:prstGeom prst="roundRect">
              <a:avLst>
                <a:gd fmla="val 10000" name="adj"/>
              </a:avLst>
            </a:prstGeom>
            <a:solidFill>
              <a:srgbClr val="DBE1E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1" name="Shape 591"/>
            <p:cNvSpPr txBox="1"/>
            <p:nvPr/>
          </p:nvSpPr>
          <p:spPr>
            <a:xfrm>
              <a:off x="5026" y="0"/>
              <a:ext cx="4834824" cy="1291017"/>
            </a:xfrm>
            <a:prstGeom prst="rect">
              <a:avLst/>
            </a:prstGeom>
            <a:noFill/>
            <a:ln>
              <a:noFill/>
            </a:ln>
          </p:spPr>
          <p:txBody>
            <a:bodyPr anchorCtr="0" anchor="ctr" bIns="137150" lIns="137150" spcFirstLastPara="1" rIns="137150" wrap="square" tIns="137150">
              <a:noAutofit/>
            </a:bodyPr>
            <a:lstStyle/>
            <a:p>
              <a:pPr indent="0" lvl="0" marL="0" marR="0" rtl="0" algn="ctr">
                <a:lnSpc>
                  <a:spcPct val="90000"/>
                </a:lnSpc>
                <a:spcBef>
                  <a:spcPts val="0"/>
                </a:spcBef>
                <a:spcAft>
                  <a:spcPts val="0"/>
                </a:spcAft>
                <a:buClr>
                  <a:schemeClr val="dk1"/>
                </a:buClr>
                <a:buSzPts val="3600"/>
                <a:buFont typeface="Century Schoolbook"/>
                <a:buNone/>
              </a:pPr>
              <a:r>
                <a:rPr lang="en-US" sz="3600">
                  <a:solidFill>
                    <a:schemeClr val="dk1"/>
                  </a:solidFill>
                  <a:latin typeface="Century Schoolbook"/>
                  <a:ea typeface="Century Schoolbook"/>
                  <a:cs typeface="Century Schoolbook"/>
                  <a:sym typeface="Century Schoolbook"/>
                </a:rPr>
                <a:t>Key Strengths</a:t>
              </a:r>
              <a:endParaRPr/>
            </a:p>
          </p:txBody>
        </p:sp>
        <p:sp>
          <p:nvSpPr>
            <p:cNvPr id="592" name="Shape 592"/>
            <p:cNvSpPr/>
            <p:nvPr/>
          </p:nvSpPr>
          <p:spPr>
            <a:xfrm>
              <a:off x="488508" y="1291385"/>
              <a:ext cx="3867859" cy="845444"/>
            </a:xfrm>
            <a:prstGeom prst="roundRect">
              <a:avLst>
                <a:gd fmla="val 10000" name="adj"/>
              </a:avLst>
            </a:prstGeom>
            <a:solidFill>
              <a:srgbClr val="91A9B9"/>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3" name="Shape 593"/>
            <p:cNvSpPr txBox="1"/>
            <p:nvPr/>
          </p:nvSpPr>
          <p:spPr>
            <a:xfrm>
              <a:off x="513270" y="1316147"/>
              <a:ext cx="3818335" cy="795920"/>
            </a:xfrm>
            <a:prstGeom prst="rect">
              <a:avLst/>
            </a:prstGeom>
            <a:noFill/>
            <a:ln>
              <a:noFill/>
            </a:ln>
          </p:spPr>
          <p:txBody>
            <a:bodyPr anchorCtr="0" anchor="ctr" bIns="47625" lIns="63500" spcFirstLastPara="1" rIns="63500" wrap="square" tIns="47625">
              <a:noAutofit/>
            </a:bodyPr>
            <a:lstStyle/>
            <a:p>
              <a:pPr indent="0" lvl="0" marL="0" marR="0" rtl="0" algn="ctr">
                <a:lnSpc>
                  <a:spcPct val="90000"/>
                </a:lnSpc>
                <a:spcBef>
                  <a:spcPts val="0"/>
                </a:spcBef>
                <a:spcAft>
                  <a:spcPts val="0"/>
                </a:spcAft>
                <a:buClr>
                  <a:schemeClr val="lt1"/>
                </a:buClr>
                <a:buSzPts val="2500"/>
                <a:buFont typeface="Century Schoolbook"/>
                <a:buNone/>
              </a:pPr>
              <a:r>
                <a:rPr lang="en-US" sz="2500">
                  <a:solidFill>
                    <a:schemeClr val="lt1"/>
                  </a:solidFill>
                  <a:latin typeface="Century Schoolbook"/>
                  <a:ea typeface="Century Schoolbook"/>
                  <a:cs typeface="Century Schoolbook"/>
                  <a:sym typeface="Century Schoolbook"/>
                </a:rPr>
                <a:t>Intuitive</a:t>
              </a:r>
              <a:endParaRPr/>
            </a:p>
          </p:txBody>
        </p:sp>
        <p:sp>
          <p:nvSpPr>
            <p:cNvPr id="594" name="Shape 594"/>
            <p:cNvSpPr/>
            <p:nvPr/>
          </p:nvSpPr>
          <p:spPr>
            <a:xfrm>
              <a:off x="488508" y="2266897"/>
              <a:ext cx="3867859" cy="845444"/>
            </a:xfrm>
            <a:prstGeom prst="roundRect">
              <a:avLst>
                <a:gd fmla="val 10000" name="adj"/>
              </a:avLst>
            </a:prstGeom>
            <a:solidFill>
              <a:schemeClr val="accent3"/>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5" name="Shape 595"/>
            <p:cNvSpPr txBox="1"/>
            <p:nvPr/>
          </p:nvSpPr>
          <p:spPr>
            <a:xfrm>
              <a:off x="513270" y="2291659"/>
              <a:ext cx="3818335" cy="795920"/>
            </a:xfrm>
            <a:prstGeom prst="rect">
              <a:avLst/>
            </a:prstGeom>
            <a:noFill/>
            <a:ln>
              <a:noFill/>
            </a:ln>
          </p:spPr>
          <p:txBody>
            <a:bodyPr anchorCtr="0" anchor="ctr" bIns="47625" lIns="63500" spcFirstLastPara="1" rIns="63500" wrap="square" tIns="47625">
              <a:noAutofit/>
            </a:bodyPr>
            <a:lstStyle/>
            <a:p>
              <a:pPr indent="0" lvl="0" marL="0" marR="0" rtl="0" algn="ctr">
                <a:lnSpc>
                  <a:spcPct val="90000"/>
                </a:lnSpc>
                <a:spcBef>
                  <a:spcPts val="0"/>
                </a:spcBef>
                <a:spcAft>
                  <a:spcPts val="0"/>
                </a:spcAft>
                <a:buClr>
                  <a:schemeClr val="lt1"/>
                </a:buClr>
                <a:buSzPts val="2500"/>
                <a:buFont typeface="Century Schoolbook"/>
                <a:buNone/>
              </a:pPr>
              <a:r>
                <a:rPr lang="en-US" sz="2500">
                  <a:solidFill>
                    <a:schemeClr val="lt1"/>
                  </a:solidFill>
                  <a:latin typeface="Century Schoolbook"/>
                  <a:ea typeface="Century Schoolbook"/>
                  <a:cs typeface="Century Schoolbook"/>
                  <a:sym typeface="Century Schoolbook"/>
                </a:rPr>
                <a:t>Ease of Use</a:t>
              </a:r>
              <a:endParaRPr/>
            </a:p>
          </p:txBody>
        </p:sp>
        <p:sp>
          <p:nvSpPr>
            <p:cNvPr id="596" name="Shape 596"/>
            <p:cNvSpPr/>
            <p:nvPr/>
          </p:nvSpPr>
          <p:spPr>
            <a:xfrm>
              <a:off x="488508" y="3242409"/>
              <a:ext cx="3867859" cy="845444"/>
            </a:xfrm>
            <a:prstGeom prst="roundRect">
              <a:avLst>
                <a:gd fmla="val 10000" name="adj"/>
              </a:avLst>
            </a:prstGeom>
            <a:solidFill>
              <a:schemeClr val="accent4"/>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7" name="Shape 597"/>
            <p:cNvSpPr txBox="1"/>
            <p:nvPr/>
          </p:nvSpPr>
          <p:spPr>
            <a:xfrm>
              <a:off x="513270" y="3267171"/>
              <a:ext cx="3818335" cy="795920"/>
            </a:xfrm>
            <a:prstGeom prst="rect">
              <a:avLst/>
            </a:prstGeom>
            <a:noFill/>
            <a:ln>
              <a:noFill/>
            </a:ln>
          </p:spPr>
          <p:txBody>
            <a:bodyPr anchorCtr="0" anchor="ctr" bIns="47625" lIns="63500" spcFirstLastPara="1" rIns="63500" wrap="square" tIns="47625">
              <a:noAutofit/>
            </a:bodyPr>
            <a:lstStyle/>
            <a:p>
              <a:pPr indent="0" lvl="0" marL="0" marR="0" rtl="0" algn="ctr">
                <a:lnSpc>
                  <a:spcPct val="90000"/>
                </a:lnSpc>
                <a:spcBef>
                  <a:spcPts val="0"/>
                </a:spcBef>
                <a:spcAft>
                  <a:spcPts val="0"/>
                </a:spcAft>
                <a:buClr>
                  <a:schemeClr val="lt1"/>
                </a:buClr>
                <a:buSzPts val="2500"/>
                <a:buFont typeface="Century Schoolbook"/>
                <a:buNone/>
              </a:pPr>
              <a:r>
                <a:rPr lang="en-US" sz="2500">
                  <a:solidFill>
                    <a:schemeClr val="lt1"/>
                  </a:solidFill>
                  <a:latin typeface="Century Schoolbook"/>
                  <a:ea typeface="Century Schoolbook"/>
                  <a:cs typeface="Century Schoolbook"/>
                  <a:sym typeface="Century Schoolbook"/>
                </a:rPr>
                <a:t>Comprehensive Feature Set</a:t>
              </a:r>
              <a:endParaRPr/>
            </a:p>
          </p:txBody>
        </p:sp>
        <p:sp>
          <p:nvSpPr>
            <p:cNvPr id="598" name="Shape 598"/>
            <p:cNvSpPr/>
            <p:nvPr/>
          </p:nvSpPr>
          <p:spPr>
            <a:xfrm>
              <a:off x="5202462" y="0"/>
              <a:ext cx="4834824" cy="4303391"/>
            </a:xfrm>
            <a:prstGeom prst="roundRect">
              <a:avLst>
                <a:gd fmla="val 10000" name="adj"/>
              </a:avLst>
            </a:prstGeom>
            <a:solidFill>
              <a:srgbClr val="DBE1E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9" name="Shape 599"/>
            <p:cNvSpPr txBox="1"/>
            <p:nvPr/>
          </p:nvSpPr>
          <p:spPr>
            <a:xfrm>
              <a:off x="5202462" y="0"/>
              <a:ext cx="4834824" cy="1291017"/>
            </a:xfrm>
            <a:prstGeom prst="rect">
              <a:avLst/>
            </a:prstGeom>
            <a:noFill/>
            <a:ln>
              <a:noFill/>
            </a:ln>
          </p:spPr>
          <p:txBody>
            <a:bodyPr anchorCtr="0" anchor="ctr" bIns="137150" lIns="137150" spcFirstLastPara="1" rIns="137150" wrap="square" tIns="137150">
              <a:noAutofit/>
            </a:bodyPr>
            <a:lstStyle/>
            <a:p>
              <a:pPr indent="0" lvl="0" marL="0" marR="0" rtl="0" algn="ctr">
                <a:lnSpc>
                  <a:spcPct val="90000"/>
                </a:lnSpc>
                <a:spcBef>
                  <a:spcPts val="0"/>
                </a:spcBef>
                <a:spcAft>
                  <a:spcPts val="0"/>
                </a:spcAft>
                <a:buClr>
                  <a:schemeClr val="dk1"/>
                </a:buClr>
                <a:buSzPts val="3600"/>
                <a:buFont typeface="Century Schoolbook"/>
                <a:buNone/>
              </a:pPr>
              <a:r>
                <a:rPr lang="en-US" sz="3600">
                  <a:solidFill>
                    <a:schemeClr val="dk1"/>
                  </a:solidFill>
                  <a:latin typeface="Century Schoolbook"/>
                  <a:ea typeface="Century Schoolbook"/>
                  <a:cs typeface="Century Schoolbook"/>
                  <a:sym typeface="Century Schoolbook"/>
                </a:rPr>
                <a:t>Areas for Improvement</a:t>
              </a:r>
              <a:endParaRPr/>
            </a:p>
          </p:txBody>
        </p:sp>
        <p:sp>
          <p:nvSpPr>
            <p:cNvPr id="600" name="Shape 600"/>
            <p:cNvSpPr/>
            <p:nvPr/>
          </p:nvSpPr>
          <p:spPr>
            <a:xfrm>
              <a:off x="5685944" y="1292278"/>
              <a:ext cx="3867859" cy="1297531"/>
            </a:xfrm>
            <a:prstGeom prst="roundRect">
              <a:avLst>
                <a:gd fmla="val 10000" name="adj"/>
              </a:avLst>
            </a:prstGeom>
            <a:solidFill>
              <a:schemeClr val="accent5"/>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1" name="Shape 601"/>
            <p:cNvSpPr txBox="1"/>
            <p:nvPr/>
          </p:nvSpPr>
          <p:spPr>
            <a:xfrm>
              <a:off x="5723947" y="1330281"/>
              <a:ext cx="3791853" cy="1221525"/>
            </a:xfrm>
            <a:prstGeom prst="rect">
              <a:avLst/>
            </a:prstGeom>
            <a:noFill/>
            <a:ln>
              <a:noFill/>
            </a:ln>
          </p:spPr>
          <p:txBody>
            <a:bodyPr anchorCtr="0" anchor="ctr" bIns="47625" lIns="63500" spcFirstLastPara="1" rIns="63500" wrap="square" tIns="47625">
              <a:noAutofit/>
            </a:bodyPr>
            <a:lstStyle/>
            <a:p>
              <a:pPr indent="0" lvl="0" marL="0" marR="0" rtl="0" algn="ctr">
                <a:lnSpc>
                  <a:spcPct val="90000"/>
                </a:lnSpc>
                <a:spcBef>
                  <a:spcPts val="0"/>
                </a:spcBef>
                <a:spcAft>
                  <a:spcPts val="0"/>
                </a:spcAft>
                <a:buClr>
                  <a:schemeClr val="lt1"/>
                </a:buClr>
                <a:buSzPts val="2500"/>
                <a:buFont typeface="Century Schoolbook"/>
                <a:buNone/>
              </a:pPr>
              <a:r>
                <a:rPr lang="en-US" sz="2500">
                  <a:solidFill>
                    <a:schemeClr val="lt1"/>
                  </a:solidFill>
                  <a:latin typeface="Century Schoolbook"/>
                  <a:ea typeface="Century Schoolbook"/>
                  <a:cs typeface="Century Schoolbook"/>
                  <a:sym typeface="Century Schoolbook"/>
                </a:rPr>
                <a:t>User Interface</a:t>
              </a:r>
              <a:endParaRPr/>
            </a:p>
          </p:txBody>
        </p:sp>
        <p:sp>
          <p:nvSpPr>
            <p:cNvPr id="602" name="Shape 602"/>
            <p:cNvSpPr/>
            <p:nvPr/>
          </p:nvSpPr>
          <p:spPr>
            <a:xfrm>
              <a:off x="5685944" y="2789429"/>
              <a:ext cx="3867859" cy="1297531"/>
            </a:xfrm>
            <a:prstGeom prst="roundRect">
              <a:avLst>
                <a:gd fmla="val 10000" name="adj"/>
              </a:avLst>
            </a:prstGeom>
            <a:solidFill>
              <a:srgbClr val="9B7261"/>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3" name="Shape 603"/>
            <p:cNvSpPr txBox="1"/>
            <p:nvPr/>
          </p:nvSpPr>
          <p:spPr>
            <a:xfrm>
              <a:off x="5723947" y="2827432"/>
              <a:ext cx="3791853" cy="1221525"/>
            </a:xfrm>
            <a:prstGeom prst="rect">
              <a:avLst/>
            </a:prstGeom>
            <a:noFill/>
            <a:ln>
              <a:noFill/>
            </a:ln>
          </p:spPr>
          <p:txBody>
            <a:bodyPr anchorCtr="0" anchor="ctr" bIns="47625" lIns="63500" spcFirstLastPara="1" rIns="63500" wrap="square" tIns="47625">
              <a:noAutofit/>
            </a:bodyPr>
            <a:lstStyle/>
            <a:p>
              <a:pPr indent="0" lvl="0" marL="0" marR="0" rtl="0" algn="ctr">
                <a:lnSpc>
                  <a:spcPct val="90000"/>
                </a:lnSpc>
                <a:spcBef>
                  <a:spcPts val="0"/>
                </a:spcBef>
                <a:spcAft>
                  <a:spcPts val="0"/>
                </a:spcAft>
                <a:buClr>
                  <a:schemeClr val="lt1"/>
                </a:buClr>
                <a:buSzPts val="2500"/>
                <a:buFont typeface="Century Schoolbook"/>
                <a:buNone/>
              </a:pPr>
              <a:r>
                <a:rPr lang="en-US" sz="2500">
                  <a:solidFill>
                    <a:schemeClr val="lt1"/>
                  </a:solidFill>
                  <a:latin typeface="Century Schoolbook"/>
                  <a:ea typeface="Century Schoolbook"/>
                  <a:cs typeface="Century Schoolbook"/>
                  <a:sym typeface="Century Schoolbook"/>
                </a:rPr>
                <a:t>Device compatibility</a:t>
              </a: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Shape 609"/>
          <p:cNvSpPr txBox="1"/>
          <p:nvPr>
            <p:ph type="title"/>
          </p:nvPr>
        </p:nvSpPr>
        <p:spPr>
          <a:xfrm>
            <a:off x="387350" y="295275"/>
            <a:ext cx="4302125" cy="869236"/>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omic Sans MS"/>
              <a:buNone/>
            </a:pPr>
            <a:r>
              <a:rPr b="0" i="0" lang="en-US" sz="3200" u="none" cap="none" strike="noStrike">
                <a:solidFill>
                  <a:schemeClr val="dk1"/>
                </a:solidFill>
                <a:latin typeface="Comic Sans MS"/>
                <a:ea typeface="Comic Sans MS"/>
                <a:cs typeface="Comic Sans MS"/>
                <a:sym typeface="Comic Sans MS"/>
              </a:rPr>
              <a:t>In their own words...</a:t>
            </a:r>
            <a:endParaRPr/>
          </a:p>
        </p:txBody>
      </p:sp>
      <p:sp>
        <p:nvSpPr>
          <p:cNvPr id="610" name="Shape 610"/>
          <p:cNvSpPr txBox="1"/>
          <p:nvPr>
            <p:ph idx="2" type="body"/>
          </p:nvPr>
        </p:nvSpPr>
        <p:spPr>
          <a:xfrm>
            <a:off x="387350" y="1443038"/>
            <a:ext cx="4033265" cy="4013667"/>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chemeClr val="accent1"/>
              </a:buClr>
              <a:buSzPts val="2072"/>
              <a:buFont typeface="Arial"/>
              <a:buNone/>
            </a:pPr>
            <a:r>
              <a:t/>
            </a:r>
            <a:endParaRPr b="1" i="0" sz="2590" u="none" cap="none" strike="noStrike">
              <a:solidFill>
                <a:srgbClr val="7030A0"/>
              </a:solidFill>
              <a:latin typeface="Century Schoolbook"/>
              <a:ea typeface="Century Schoolbook"/>
              <a:cs typeface="Century Schoolbook"/>
              <a:sym typeface="Century Schoolbook"/>
            </a:endParaRPr>
          </a:p>
          <a:p>
            <a:pPr indent="0" lvl="0" marL="0" marR="0" rtl="0" algn="ctr">
              <a:lnSpc>
                <a:spcPct val="114000"/>
              </a:lnSpc>
              <a:spcBef>
                <a:spcPts val="1000"/>
              </a:spcBef>
              <a:spcAft>
                <a:spcPts val="0"/>
              </a:spcAft>
              <a:buClr>
                <a:schemeClr val="accent1"/>
              </a:buClr>
              <a:buSzPts val="2072"/>
              <a:buFont typeface="Arial"/>
              <a:buNone/>
            </a:pPr>
            <a:r>
              <a:rPr b="1" i="0" lang="en-US" sz="2590" u="none" cap="none" strike="noStrike">
                <a:solidFill>
                  <a:srgbClr val="7030A0"/>
                </a:solidFill>
                <a:latin typeface="Century Schoolbook"/>
                <a:ea typeface="Century Schoolbook"/>
                <a:cs typeface="Century Schoolbook"/>
                <a:sym typeface="Century Schoolbook"/>
              </a:rPr>
              <a:t>"Nice clean design"</a:t>
            </a:r>
            <a:endParaRPr b="0" i="0" sz="1202" u="none" cap="none" strike="noStrike">
              <a:solidFill>
                <a:schemeClr val="dk1"/>
              </a:solidFill>
              <a:latin typeface="Century Schoolbook"/>
              <a:ea typeface="Century Schoolbook"/>
              <a:cs typeface="Century Schoolbook"/>
              <a:sym typeface="Century Schoolbook"/>
            </a:endParaRPr>
          </a:p>
          <a:p>
            <a:pPr indent="0" lvl="0" marL="0" marR="0" rtl="0" algn="ctr">
              <a:lnSpc>
                <a:spcPct val="114000"/>
              </a:lnSpc>
              <a:spcBef>
                <a:spcPts val="1000"/>
              </a:spcBef>
              <a:spcAft>
                <a:spcPts val="0"/>
              </a:spcAft>
              <a:buClr>
                <a:schemeClr val="accent1"/>
              </a:buClr>
              <a:buSzPts val="2072"/>
              <a:buFont typeface="Arial"/>
              <a:buNone/>
            </a:pPr>
            <a:r>
              <a:t/>
            </a:r>
            <a:endParaRPr b="1" i="0" sz="2590" u="none" cap="none" strike="noStrike">
              <a:solidFill>
                <a:srgbClr val="7030A0"/>
              </a:solidFill>
              <a:latin typeface="Century Schoolbook"/>
              <a:ea typeface="Century Schoolbook"/>
              <a:cs typeface="Century Schoolbook"/>
              <a:sym typeface="Century Schoolbook"/>
            </a:endParaRPr>
          </a:p>
          <a:p>
            <a:pPr indent="0" lvl="0" marL="0" marR="0" rtl="0" algn="ctr">
              <a:lnSpc>
                <a:spcPct val="114000"/>
              </a:lnSpc>
              <a:spcBef>
                <a:spcPts val="1000"/>
              </a:spcBef>
              <a:spcAft>
                <a:spcPts val="0"/>
              </a:spcAft>
              <a:buClr>
                <a:schemeClr val="accent1"/>
              </a:buClr>
              <a:buSzPts val="2072"/>
              <a:buFont typeface="Arial"/>
              <a:buNone/>
            </a:pPr>
            <a:r>
              <a:rPr b="1" i="0" lang="en-US" sz="2590" u="none" cap="none" strike="noStrike">
                <a:solidFill>
                  <a:srgbClr val="00B050"/>
                </a:solidFill>
                <a:latin typeface="Century Schoolbook"/>
                <a:ea typeface="Century Schoolbook"/>
                <a:cs typeface="Century Schoolbook"/>
                <a:sym typeface="Century Schoolbook"/>
              </a:rPr>
              <a:t>"Very easy to find useful information"</a:t>
            </a:r>
            <a:endParaRPr/>
          </a:p>
          <a:p>
            <a:pPr indent="0" lvl="0" marL="0" marR="0" rtl="0" algn="ctr">
              <a:lnSpc>
                <a:spcPct val="114000"/>
              </a:lnSpc>
              <a:spcBef>
                <a:spcPts val="1000"/>
              </a:spcBef>
              <a:spcAft>
                <a:spcPts val="0"/>
              </a:spcAft>
              <a:buClr>
                <a:schemeClr val="accent1"/>
              </a:buClr>
              <a:buSzPts val="2072"/>
              <a:buFont typeface="Arial"/>
              <a:buNone/>
            </a:pPr>
            <a:r>
              <a:t/>
            </a:r>
            <a:endParaRPr b="1" i="0" sz="2590" u="none" cap="none" strike="noStrike">
              <a:solidFill>
                <a:srgbClr val="002060"/>
              </a:solidFill>
              <a:latin typeface="Century Schoolbook"/>
              <a:ea typeface="Century Schoolbook"/>
              <a:cs typeface="Century Schoolbook"/>
              <a:sym typeface="Century Schoolbook"/>
            </a:endParaRPr>
          </a:p>
          <a:p>
            <a:pPr indent="0" lvl="0" marL="0" marR="0" rtl="0" algn="ctr">
              <a:lnSpc>
                <a:spcPct val="114000"/>
              </a:lnSpc>
              <a:spcBef>
                <a:spcPts val="1000"/>
              </a:spcBef>
              <a:spcAft>
                <a:spcPts val="0"/>
              </a:spcAft>
              <a:buClr>
                <a:schemeClr val="accent1"/>
              </a:buClr>
              <a:buSzPts val="2072"/>
              <a:buFont typeface="Arial"/>
              <a:buNone/>
            </a:pPr>
            <a:r>
              <a:rPr b="1" i="0" lang="en-US" sz="2590" u="none" cap="none" strike="noStrike">
                <a:solidFill>
                  <a:srgbClr val="002060"/>
                </a:solidFill>
                <a:latin typeface="Century Schoolbook"/>
                <a:ea typeface="Century Schoolbook"/>
                <a:cs typeface="Century Schoolbook"/>
                <a:sym typeface="Century Schoolbook"/>
              </a:rPr>
              <a:t>"very comprehensive!"</a:t>
            </a:r>
            <a:endParaRPr b="0" i="0" sz="1202" u="none" cap="none" strike="noStrike">
              <a:solidFill>
                <a:schemeClr val="dk1"/>
              </a:solidFill>
              <a:latin typeface="Century Schoolbook"/>
              <a:ea typeface="Century Schoolbook"/>
              <a:cs typeface="Century Schoolbook"/>
              <a:sym typeface="Century Schoolbook"/>
            </a:endParaRPr>
          </a:p>
          <a:p>
            <a:pPr indent="0" lvl="0" marL="0" marR="0" rtl="0" algn="ctr">
              <a:lnSpc>
                <a:spcPct val="114000"/>
              </a:lnSpc>
              <a:spcBef>
                <a:spcPts val="1000"/>
              </a:spcBef>
              <a:spcAft>
                <a:spcPts val="0"/>
              </a:spcAft>
              <a:buClr>
                <a:schemeClr val="accent1"/>
              </a:buClr>
              <a:buSzPts val="962"/>
              <a:buFont typeface="Arial"/>
              <a:buNone/>
            </a:pPr>
            <a:r>
              <a:t/>
            </a:r>
            <a:endParaRPr b="0" i="0" sz="1202" u="none" cap="none" strike="noStrike">
              <a:solidFill>
                <a:schemeClr val="dk1"/>
              </a:solidFill>
              <a:latin typeface="Century Schoolbook"/>
              <a:ea typeface="Century Schoolbook"/>
              <a:cs typeface="Century Schoolbook"/>
              <a:sym typeface="Century Schoolbook"/>
            </a:endParaRPr>
          </a:p>
        </p:txBody>
      </p:sp>
      <p:pic>
        <p:nvPicPr>
          <p:cNvPr descr="clem-onojeghuo-381204 (1).jpg" id="611" name="Shape 611"/>
          <p:cNvPicPr preferRelativeResize="0"/>
          <p:nvPr>
            <p:ph idx="1" type="body"/>
          </p:nvPr>
        </p:nvPicPr>
        <p:blipFill rotWithShape="1">
          <a:blip r:embed="rId3">
            <a:alphaModFix/>
          </a:blip>
          <a:srcRect b="0" l="0" r="0" t="0"/>
          <a:stretch/>
        </p:blipFill>
        <p:spPr>
          <a:xfrm>
            <a:off x="4596075" y="1400175"/>
            <a:ext cx="6088015" cy="4057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6" name="Shape 156"/>
        <p:cNvGrpSpPr/>
        <p:nvPr/>
      </p:nvGrpSpPr>
      <p:grpSpPr>
        <a:xfrm>
          <a:off x="0" y="0"/>
          <a:ext cx="0" cy="0"/>
          <a:chOff x="0" y="0"/>
          <a:chExt cx="0" cy="0"/>
        </a:xfrm>
      </p:grpSpPr>
      <p:sp>
        <p:nvSpPr>
          <p:cNvPr id="157" name="Shape 157"/>
          <p:cNvSpPr/>
          <p:nvPr/>
        </p:nvSpPr>
        <p:spPr>
          <a:xfrm>
            <a:off x="1" y="0"/>
            <a:ext cx="405541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58" name="Shape 158"/>
          <p:cNvSpPr/>
          <p:nvPr/>
        </p:nvSpPr>
        <p:spPr>
          <a:xfrm>
            <a:off x="11292840" y="0"/>
            <a:ext cx="914400" cy="6858000"/>
          </a:xfrm>
          <a:prstGeom prst="rect">
            <a:avLst/>
          </a:prstGeom>
          <a:solidFill>
            <a:srgbClr val="34343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9" name="Shape 159"/>
          <p:cNvSpPr txBox="1"/>
          <p:nvPr>
            <p:ph type="title"/>
          </p:nvPr>
        </p:nvSpPr>
        <p:spPr>
          <a:xfrm>
            <a:off x="566058" y="836023"/>
            <a:ext cx="2718788" cy="518377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3600"/>
              <a:buFont typeface="Century Schoolbook"/>
              <a:buNone/>
            </a:pPr>
            <a:r>
              <a:rPr b="0" i="0" lang="en-US" sz="3600" u="none" cap="none" strike="noStrike">
                <a:solidFill>
                  <a:srgbClr val="FFFFFF"/>
                </a:solidFill>
                <a:latin typeface="Century Schoolbook"/>
                <a:ea typeface="Century Schoolbook"/>
                <a:cs typeface="Century Schoolbook"/>
                <a:sym typeface="Century Schoolbook"/>
              </a:rPr>
              <a:t>Background</a:t>
            </a:r>
            <a:endParaRPr/>
          </a:p>
        </p:txBody>
      </p:sp>
      <p:grpSp>
        <p:nvGrpSpPr>
          <p:cNvPr id="160" name="Shape 160"/>
          <p:cNvGrpSpPr/>
          <p:nvPr/>
        </p:nvGrpSpPr>
        <p:grpSpPr>
          <a:xfrm>
            <a:off x="5057942" y="804835"/>
            <a:ext cx="5191880" cy="5261726"/>
            <a:chOff x="399127" y="163"/>
            <a:chExt cx="5191880" cy="5261726"/>
          </a:xfrm>
        </p:grpSpPr>
        <p:sp>
          <p:nvSpPr>
            <p:cNvPr id="161" name="Shape 161"/>
            <p:cNvSpPr/>
            <p:nvPr/>
          </p:nvSpPr>
          <p:spPr>
            <a:xfrm>
              <a:off x="2725525" y="652903"/>
              <a:ext cx="504885" cy="91440"/>
            </a:xfrm>
            <a:custGeom>
              <a:pathLst>
                <a:path extrusionOk="0" h="120000" w="120000">
                  <a:moveTo>
                    <a:pt x="0" y="60000"/>
                  </a:moveTo>
                  <a:lnTo>
                    <a:pt x="120000" y="60000"/>
                  </a:lnTo>
                </a:path>
              </a:pathLst>
            </a:custGeom>
            <a:noFill/>
            <a:ln cap="flat" cmpd="sng" w="9525">
              <a:solidFill>
                <a:schemeClr val="accent4"/>
              </a:solidFill>
              <a:prstDash val="solid"/>
              <a:round/>
              <a:headEnd len="sm" w="sm" type="none"/>
              <a:tailEnd len="med" w="med" type="stealth"/>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 name="Shape 162"/>
            <p:cNvSpPr txBox="1"/>
            <p:nvPr/>
          </p:nvSpPr>
          <p:spPr>
            <a:xfrm>
              <a:off x="2964580" y="695945"/>
              <a:ext cx="26774" cy="535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Schoolbook"/>
                <a:buNone/>
              </a:pPr>
              <a:r>
                <a:t/>
              </a:r>
              <a:endParaRPr sz="500">
                <a:solidFill>
                  <a:schemeClr val="dk1"/>
                </a:solidFill>
                <a:latin typeface="Century Schoolbook"/>
                <a:ea typeface="Century Schoolbook"/>
                <a:cs typeface="Century Schoolbook"/>
                <a:sym typeface="Century Schoolbook"/>
              </a:endParaRPr>
            </a:p>
          </p:txBody>
        </p:sp>
        <p:sp>
          <p:nvSpPr>
            <p:cNvPr id="163" name="Shape 163"/>
            <p:cNvSpPr/>
            <p:nvPr/>
          </p:nvSpPr>
          <p:spPr>
            <a:xfrm>
              <a:off x="399127" y="163"/>
              <a:ext cx="2328197" cy="1396918"/>
            </a:xfrm>
            <a:prstGeom prst="rect">
              <a:avLst/>
            </a:prstGeom>
            <a:solidFill>
              <a:schemeClr val="accent4"/>
            </a:solidFill>
            <a:ln cap="flat" cmpd="sng" w="171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4" name="Shape 164"/>
            <p:cNvSpPr txBox="1"/>
            <p:nvPr/>
          </p:nvSpPr>
          <p:spPr>
            <a:xfrm>
              <a:off x="399127" y="163"/>
              <a:ext cx="2328197" cy="1396918"/>
            </a:xfrm>
            <a:prstGeom prst="rect">
              <a:avLst/>
            </a:prstGeom>
            <a:noFill/>
            <a:ln>
              <a:noFill/>
            </a:ln>
          </p:spPr>
          <p:txBody>
            <a:bodyPr anchorCtr="0" anchor="ctr" bIns="119750" lIns="114075" spcFirstLastPara="1" rIns="114075" wrap="square" tIns="119750">
              <a:noAutofit/>
            </a:bodyPr>
            <a:lstStyle/>
            <a:p>
              <a:pPr indent="0" lvl="0" marL="0" marR="0" rtl="0" algn="ctr">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Enhanced learning environments</a:t>
              </a:r>
              <a:endParaRPr sz="1800">
                <a:solidFill>
                  <a:schemeClr val="lt1"/>
                </a:solidFill>
                <a:latin typeface="Century Schoolbook"/>
                <a:ea typeface="Century Schoolbook"/>
                <a:cs typeface="Century Schoolbook"/>
                <a:sym typeface="Century Schoolbook"/>
              </a:endParaRPr>
            </a:p>
          </p:txBody>
        </p:sp>
        <p:sp>
          <p:nvSpPr>
            <p:cNvPr id="165" name="Shape 165"/>
            <p:cNvSpPr/>
            <p:nvPr/>
          </p:nvSpPr>
          <p:spPr>
            <a:xfrm>
              <a:off x="1563226" y="1395282"/>
              <a:ext cx="2863682" cy="504885"/>
            </a:xfrm>
            <a:custGeom>
              <a:pathLst>
                <a:path extrusionOk="0" h="120000" w="120000">
                  <a:moveTo>
                    <a:pt x="120000" y="0"/>
                  </a:moveTo>
                  <a:lnTo>
                    <a:pt x="120000" y="64064"/>
                  </a:lnTo>
                  <a:lnTo>
                    <a:pt x="0" y="64064"/>
                  </a:lnTo>
                  <a:lnTo>
                    <a:pt x="0" y="120000"/>
                  </a:lnTo>
                </a:path>
              </a:pathLst>
            </a:custGeom>
            <a:noFill/>
            <a:ln cap="flat" cmpd="sng" w="9525">
              <a:solidFill>
                <a:srgbClr val="86AF7D"/>
              </a:solidFill>
              <a:prstDash val="solid"/>
              <a:round/>
              <a:headEnd len="sm" w="sm" type="none"/>
              <a:tailEnd len="med" w="med" type="stealth"/>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6" name="Shape 166"/>
            <p:cNvSpPr txBox="1"/>
            <p:nvPr/>
          </p:nvSpPr>
          <p:spPr>
            <a:xfrm>
              <a:off x="2922235" y="1645047"/>
              <a:ext cx="145665" cy="535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Schoolbook"/>
                <a:buNone/>
              </a:pPr>
              <a:r>
                <a:t/>
              </a:r>
              <a:endParaRPr sz="500">
                <a:solidFill>
                  <a:schemeClr val="dk1"/>
                </a:solidFill>
                <a:latin typeface="Century Schoolbook"/>
                <a:ea typeface="Century Schoolbook"/>
                <a:cs typeface="Century Schoolbook"/>
                <a:sym typeface="Century Schoolbook"/>
              </a:endParaRPr>
            </a:p>
          </p:txBody>
        </p:sp>
        <p:sp>
          <p:nvSpPr>
            <p:cNvPr id="167" name="Shape 167"/>
            <p:cNvSpPr/>
            <p:nvPr/>
          </p:nvSpPr>
          <p:spPr>
            <a:xfrm>
              <a:off x="3262810" y="163"/>
              <a:ext cx="2328197" cy="1396918"/>
            </a:xfrm>
            <a:prstGeom prst="rect">
              <a:avLst/>
            </a:prstGeom>
            <a:solidFill>
              <a:srgbClr val="94B07F"/>
            </a:solidFill>
            <a:ln cap="flat" cmpd="sng" w="171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8" name="Shape 168"/>
            <p:cNvSpPr txBox="1"/>
            <p:nvPr/>
          </p:nvSpPr>
          <p:spPr>
            <a:xfrm>
              <a:off x="3262810" y="163"/>
              <a:ext cx="2328197" cy="1396918"/>
            </a:xfrm>
            <a:prstGeom prst="rect">
              <a:avLst/>
            </a:prstGeom>
            <a:noFill/>
            <a:ln>
              <a:noFill/>
            </a:ln>
          </p:spPr>
          <p:txBody>
            <a:bodyPr anchorCtr="0" anchor="ctr" bIns="119750" lIns="114075" spcFirstLastPara="1" rIns="114075" wrap="square" tIns="119750">
              <a:noAutofit/>
            </a:bodyPr>
            <a:lstStyle/>
            <a:p>
              <a:pPr indent="0" lvl="0" marL="0" marR="0" rtl="0" algn="ctr">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increasing access to multimedia and multiple modalities of instruction</a:t>
              </a:r>
              <a:endParaRPr/>
            </a:p>
          </p:txBody>
        </p:sp>
        <p:sp>
          <p:nvSpPr>
            <p:cNvPr id="169" name="Shape 169"/>
            <p:cNvSpPr/>
            <p:nvPr/>
          </p:nvSpPr>
          <p:spPr>
            <a:xfrm>
              <a:off x="2725525" y="2585307"/>
              <a:ext cx="504885" cy="91440"/>
            </a:xfrm>
            <a:custGeom>
              <a:pathLst>
                <a:path extrusionOk="0" h="120000" w="120000">
                  <a:moveTo>
                    <a:pt x="0" y="60000"/>
                  </a:moveTo>
                  <a:lnTo>
                    <a:pt x="120000" y="60000"/>
                  </a:lnTo>
                </a:path>
              </a:pathLst>
            </a:custGeom>
            <a:noFill/>
            <a:ln cap="flat" cmpd="sng" w="9525">
              <a:solidFill>
                <a:srgbClr val="73A0A4"/>
              </a:solidFill>
              <a:prstDash val="solid"/>
              <a:round/>
              <a:headEnd len="sm" w="sm" type="none"/>
              <a:tailEnd len="med" w="med" type="stealth"/>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0" name="Shape 170"/>
            <p:cNvSpPr txBox="1"/>
            <p:nvPr/>
          </p:nvSpPr>
          <p:spPr>
            <a:xfrm>
              <a:off x="2964580" y="2628349"/>
              <a:ext cx="26774" cy="535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Schoolbook"/>
                <a:buNone/>
              </a:pPr>
              <a:r>
                <a:t/>
              </a:r>
              <a:endParaRPr sz="500">
                <a:solidFill>
                  <a:schemeClr val="dk1"/>
                </a:solidFill>
                <a:latin typeface="Century Schoolbook"/>
                <a:ea typeface="Century Schoolbook"/>
                <a:cs typeface="Century Schoolbook"/>
                <a:sym typeface="Century Schoolbook"/>
              </a:endParaRPr>
            </a:p>
          </p:txBody>
        </p:sp>
        <p:sp>
          <p:nvSpPr>
            <p:cNvPr id="171" name="Shape 171"/>
            <p:cNvSpPr/>
            <p:nvPr/>
          </p:nvSpPr>
          <p:spPr>
            <a:xfrm>
              <a:off x="399127" y="1932567"/>
              <a:ext cx="2328197" cy="1396918"/>
            </a:xfrm>
            <a:prstGeom prst="rect">
              <a:avLst/>
            </a:prstGeom>
            <a:solidFill>
              <a:srgbClr val="78A893"/>
            </a:solidFill>
            <a:ln cap="flat" cmpd="sng" w="171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txBox="1"/>
            <p:nvPr/>
          </p:nvSpPr>
          <p:spPr>
            <a:xfrm>
              <a:off x="399127" y="1932567"/>
              <a:ext cx="2328197" cy="1396918"/>
            </a:xfrm>
            <a:prstGeom prst="rect">
              <a:avLst/>
            </a:prstGeom>
            <a:noFill/>
            <a:ln>
              <a:noFill/>
            </a:ln>
          </p:spPr>
          <p:txBody>
            <a:bodyPr anchorCtr="0" anchor="ctr" bIns="119750" lIns="114075" spcFirstLastPara="1" rIns="114075" wrap="square" tIns="119750">
              <a:noAutofit/>
            </a:bodyPr>
            <a:lstStyle/>
            <a:p>
              <a:pPr indent="0" lvl="0" marL="0" marR="0" rtl="0" algn="ctr">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integrating more active learning strategies and learner interactions</a:t>
              </a:r>
              <a:endParaRPr/>
            </a:p>
          </p:txBody>
        </p:sp>
        <p:sp>
          <p:nvSpPr>
            <p:cNvPr id="173" name="Shape 173"/>
            <p:cNvSpPr/>
            <p:nvPr/>
          </p:nvSpPr>
          <p:spPr>
            <a:xfrm>
              <a:off x="1563226" y="3327686"/>
              <a:ext cx="2863682" cy="504885"/>
            </a:xfrm>
            <a:custGeom>
              <a:pathLst>
                <a:path extrusionOk="0" h="120000" w="120000">
                  <a:moveTo>
                    <a:pt x="120000" y="0"/>
                  </a:moveTo>
                  <a:lnTo>
                    <a:pt x="120000" y="64064"/>
                  </a:lnTo>
                  <a:lnTo>
                    <a:pt x="0" y="64064"/>
                  </a:lnTo>
                  <a:lnTo>
                    <a:pt x="0" y="120000"/>
                  </a:lnTo>
                </a:path>
              </a:pathLst>
            </a:custGeom>
            <a:noFill/>
            <a:ln cap="flat" cmpd="sng" w="9525">
              <a:solidFill>
                <a:srgbClr val="79699A"/>
              </a:solidFill>
              <a:prstDash val="solid"/>
              <a:round/>
              <a:headEnd len="sm" w="sm" type="none"/>
              <a:tailEnd len="med" w="med" type="stealth"/>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4" name="Shape 174"/>
            <p:cNvSpPr txBox="1"/>
            <p:nvPr/>
          </p:nvSpPr>
          <p:spPr>
            <a:xfrm>
              <a:off x="2922235" y="3577451"/>
              <a:ext cx="145665" cy="535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Schoolbook"/>
                <a:buNone/>
              </a:pPr>
              <a:r>
                <a:t/>
              </a:r>
              <a:endParaRPr sz="500">
                <a:solidFill>
                  <a:schemeClr val="dk1"/>
                </a:solidFill>
                <a:latin typeface="Century Schoolbook"/>
                <a:ea typeface="Century Schoolbook"/>
                <a:cs typeface="Century Schoolbook"/>
                <a:sym typeface="Century Schoolbook"/>
              </a:endParaRPr>
            </a:p>
          </p:txBody>
        </p:sp>
        <p:sp>
          <p:nvSpPr>
            <p:cNvPr id="175" name="Shape 175"/>
            <p:cNvSpPr/>
            <p:nvPr/>
          </p:nvSpPr>
          <p:spPr>
            <a:xfrm>
              <a:off x="3262810" y="1932567"/>
              <a:ext cx="2328197" cy="1396918"/>
            </a:xfrm>
            <a:prstGeom prst="rect">
              <a:avLst/>
            </a:prstGeom>
            <a:solidFill>
              <a:srgbClr val="6F83A0"/>
            </a:solidFill>
            <a:ln cap="flat" cmpd="sng" w="171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6" name="Shape 176"/>
            <p:cNvSpPr txBox="1"/>
            <p:nvPr/>
          </p:nvSpPr>
          <p:spPr>
            <a:xfrm>
              <a:off x="3262810" y="1932567"/>
              <a:ext cx="2328197" cy="1396918"/>
            </a:xfrm>
            <a:prstGeom prst="rect">
              <a:avLst/>
            </a:prstGeom>
            <a:noFill/>
            <a:ln>
              <a:noFill/>
            </a:ln>
          </p:spPr>
          <p:txBody>
            <a:bodyPr anchorCtr="0" anchor="ctr" bIns="119750" lIns="114075" spcFirstLastPara="1" rIns="114075" wrap="square" tIns="119750">
              <a:noAutofit/>
            </a:bodyPr>
            <a:lstStyle/>
            <a:p>
              <a:pPr indent="0" lvl="0" marL="0" marR="0" rtl="0" algn="ctr">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Problems</a:t>
              </a:r>
              <a:endParaRPr sz="1800">
                <a:solidFill>
                  <a:schemeClr val="lt1"/>
                </a:solidFill>
                <a:latin typeface="Century Schoolbook"/>
                <a:ea typeface="Century Schoolbook"/>
                <a:cs typeface="Century Schoolbook"/>
                <a:sym typeface="Century Schoolbook"/>
              </a:endParaRPr>
            </a:p>
          </p:txBody>
        </p:sp>
        <p:sp>
          <p:nvSpPr>
            <p:cNvPr id="177" name="Shape 177"/>
            <p:cNvSpPr/>
            <p:nvPr/>
          </p:nvSpPr>
          <p:spPr>
            <a:xfrm>
              <a:off x="2725525" y="4517710"/>
              <a:ext cx="504885" cy="91440"/>
            </a:xfrm>
            <a:custGeom>
              <a:pathLst>
                <a:path extrusionOk="0" h="120000" w="120000">
                  <a:moveTo>
                    <a:pt x="0" y="60000"/>
                  </a:moveTo>
                  <a:lnTo>
                    <a:pt x="120000" y="60000"/>
                  </a:lnTo>
                </a:path>
              </a:pathLst>
            </a:custGeom>
            <a:noFill/>
            <a:ln cap="flat" cmpd="sng" w="9525">
              <a:solidFill>
                <a:srgbClr val="8C6273"/>
              </a:solidFill>
              <a:prstDash val="solid"/>
              <a:round/>
              <a:headEnd len="sm" w="sm" type="none"/>
              <a:tailEnd len="med" w="med" type="stealth"/>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8" name="Shape 178"/>
            <p:cNvSpPr txBox="1"/>
            <p:nvPr/>
          </p:nvSpPr>
          <p:spPr>
            <a:xfrm>
              <a:off x="2964580" y="4560753"/>
              <a:ext cx="26774" cy="535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Schoolbook"/>
                <a:buNone/>
              </a:pPr>
              <a:r>
                <a:t/>
              </a:r>
              <a:endParaRPr sz="500">
                <a:solidFill>
                  <a:schemeClr val="dk1"/>
                </a:solidFill>
                <a:latin typeface="Century Schoolbook"/>
                <a:ea typeface="Century Schoolbook"/>
                <a:cs typeface="Century Schoolbook"/>
                <a:sym typeface="Century Schoolbook"/>
              </a:endParaRPr>
            </a:p>
          </p:txBody>
        </p:sp>
        <p:sp>
          <p:nvSpPr>
            <p:cNvPr id="179" name="Shape 179"/>
            <p:cNvSpPr/>
            <p:nvPr/>
          </p:nvSpPr>
          <p:spPr>
            <a:xfrm>
              <a:off x="399127" y="3864971"/>
              <a:ext cx="2328197" cy="1396918"/>
            </a:xfrm>
            <a:prstGeom prst="rect">
              <a:avLst/>
            </a:prstGeom>
            <a:solidFill>
              <a:srgbClr val="836897"/>
            </a:solidFill>
            <a:ln cap="flat" cmpd="sng" w="171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0" name="Shape 180"/>
            <p:cNvSpPr txBox="1"/>
            <p:nvPr/>
          </p:nvSpPr>
          <p:spPr>
            <a:xfrm>
              <a:off x="399127" y="3864971"/>
              <a:ext cx="2328197" cy="1396918"/>
            </a:xfrm>
            <a:prstGeom prst="rect">
              <a:avLst/>
            </a:prstGeom>
            <a:noFill/>
            <a:ln>
              <a:noFill/>
            </a:ln>
          </p:spPr>
          <p:txBody>
            <a:bodyPr anchorCtr="0" anchor="ctr" bIns="119750" lIns="114075" spcFirstLastPara="1" rIns="114075" wrap="square" tIns="119750">
              <a:noAutofit/>
            </a:bodyPr>
            <a:lstStyle/>
            <a:p>
              <a:pPr indent="0" lvl="0" marL="0" marR="0" rtl="0" algn="ctr">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navigating the various technologies available while also trying to teach content</a:t>
              </a:r>
              <a:endParaRPr/>
            </a:p>
          </p:txBody>
        </p:sp>
        <p:sp>
          <p:nvSpPr>
            <p:cNvPr id="181" name="Shape 181"/>
            <p:cNvSpPr/>
            <p:nvPr/>
          </p:nvSpPr>
          <p:spPr>
            <a:xfrm>
              <a:off x="3262810" y="3864971"/>
              <a:ext cx="2328197" cy="1396918"/>
            </a:xfrm>
            <a:prstGeom prst="rect">
              <a:avLst/>
            </a:prstGeom>
            <a:solidFill>
              <a:srgbClr val="8C6273"/>
            </a:solidFill>
            <a:ln cap="flat" cmpd="sng" w="171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2" name="Shape 182"/>
            <p:cNvSpPr txBox="1"/>
            <p:nvPr/>
          </p:nvSpPr>
          <p:spPr>
            <a:xfrm>
              <a:off x="3262810" y="3864971"/>
              <a:ext cx="2328197" cy="1396918"/>
            </a:xfrm>
            <a:prstGeom prst="rect">
              <a:avLst/>
            </a:prstGeom>
            <a:noFill/>
            <a:ln>
              <a:noFill/>
            </a:ln>
          </p:spPr>
          <p:txBody>
            <a:bodyPr anchorCtr="0" anchor="ctr" bIns="119750" lIns="114075" spcFirstLastPara="1" rIns="114075" wrap="square" tIns="119750">
              <a:noAutofit/>
            </a:bodyPr>
            <a:lstStyle/>
            <a:p>
              <a:pPr indent="0" lvl="0" marL="0" marR="0" rtl="0" algn="ctr">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fully accessing and leveraging the capabilities available</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Shape 617"/>
          <p:cNvSpPr txBox="1"/>
          <p:nvPr>
            <p:ph type="title"/>
          </p:nvPr>
        </p:nvSpPr>
        <p:spPr>
          <a:xfrm>
            <a:off x="514449" y="390525"/>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Next Steps...</a:t>
            </a:r>
            <a:endParaRPr/>
          </a:p>
        </p:txBody>
      </p:sp>
      <p:grpSp>
        <p:nvGrpSpPr>
          <p:cNvPr id="618" name="Shape 618"/>
          <p:cNvGrpSpPr/>
          <p:nvPr/>
        </p:nvGrpSpPr>
        <p:grpSpPr>
          <a:xfrm>
            <a:off x="4267200" y="1841240"/>
            <a:ext cx="6588660" cy="4899596"/>
            <a:chOff x="0" y="1666"/>
            <a:chExt cx="6588660" cy="4899596"/>
          </a:xfrm>
        </p:grpSpPr>
        <p:sp>
          <p:nvSpPr>
            <p:cNvPr id="619" name="Shape 619"/>
            <p:cNvSpPr/>
            <p:nvPr/>
          </p:nvSpPr>
          <p:spPr>
            <a:xfrm>
              <a:off x="0" y="4021464"/>
              <a:ext cx="6588660" cy="879798"/>
            </a:xfrm>
            <a:prstGeom prst="rect">
              <a:avLst/>
            </a:prstGeom>
            <a:solidFill>
              <a:srgbClr val="91A9B9"/>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0" name="Shape 620"/>
            <p:cNvSpPr txBox="1"/>
            <p:nvPr/>
          </p:nvSpPr>
          <p:spPr>
            <a:xfrm>
              <a:off x="0" y="4021464"/>
              <a:ext cx="6588660" cy="879798"/>
            </a:xfrm>
            <a:prstGeom prst="rect">
              <a:avLst/>
            </a:prstGeom>
            <a:noFill/>
            <a:ln>
              <a:noFill/>
            </a:ln>
          </p:spPr>
          <p:txBody>
            <a:bodyPr anchorCtr="0" anchor="ctr" bIns="199125" lIns="199125" spcFirstLastPara="1" rIns="199125" wrap="square" tIns="199125">
              <a:noAutofit/>
            </a:bodyPr>
            <a:lstStyle/>
            <a:p>
              <a:pPr indent="0" lvl="0" marL="0" marR="0" rtl="0" algn="ctr">
                <a:lnSpc>
                  <a:spcPct val="90000"/>
                </a:lnSpc>
                <a:spcBef>
                  <a:spcPts val="0"/>
                </a:spcBef>
                <a:spcAft>
                  <a:spcPts val="0"/>
                </a:spcAft>
                <a:buClr>
                  <a:schemeClr val="lt1"/>
                </a:buClr>
                <a:buSzPts val="2800"/>
                <a:buFont typeface="Century Schoolbook"/>
                <a:buNone/>
              </a:pPr>
              <a:r>
                <a:rPr lang="en-US" sz="2800">
                  <a:solidFill>
                    <a:schemeClr val="lt1"/>
                  </a:solidFill>
                  <a:latin typeface="Century Schoolbook"/>
                  <a:ea typeface="Century Schoolbook"/>
                  <a:cs typeface="Century Schoolbook"/>
                  <a:sym typeface="Century Schoolbook"/>
                </a:rPr>
                <a:t>Iterate design</a:t>
              </a:r>
              <a:endParaRPr/>
            </a:p>
          </p:txBody>
        </p:sp>
        <p:sp>
          <p:nvSpPr>
            <p:cNvPr id="621" name="Shape 621"/>
            <p:cNvSpPr/>
            <p:nvPr/>
          </p:nvSpPr>
          <p:spPr>
            <a:xfrm rot="10800000">
              <a:off x="0" y="2681531"/>
              <a:ext cx="6588660" cy="1353129"/>
            </a:xfrm>
            <a:prstGeom prst="upArrowCallout">
              <a:avLst>
                <a:gd fmla="val 25000" name="adj1"/>
                <a:gd fmla="val 25000" name="adj2"/>
                <a:gd fmla="val 25000" name="adj3"/>
                <a:gd fmla="val 64977" name="adj4"/>
              </a:avLst>
            </a:prstGeom>
            <a:solidFill>
              <a:schemeClr val="accent3"/>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2" name="Shape 622"/>
            <p:cNvSpPr txBox="1"/>
            <p:nvPr/>
          </p:nvSpPr>
          <p:spPr>
            <a:xfrm>
              <a:off x="0" y="2681531"/>
              <a:ext cx="6588660" cy="879223"/>
            </a:xfrm>
            <a:prstGeom prst="rect">
              <a:avLst/>
            </a:prstGeom>
            <a:noFill/>
            <a:ln>
              <a:noFill/>
            </a:ln>
          </p:spPr>
          <p:txBody>
            <a:bodyPr anchorCtr="0" anchor="ctr" bIns="199125" lIns="199125" spcFirstLastPara="1" rIns="199125" wrap="square" tIns="199125">
              <a:noAutofit/>
            </a:bodyPr>
            <a:lstStyle/>
            <a:p>
              <a:pPr indent="0" lvl="0" marL="0" marR="0" rtl="0" algn="ctr">
                <a:lnSpc>
                  <a:spcPct val="90000"/>
                </a:lnSpc>
                <a:spcBef>
                  <a:spcPts val="0"/>
                </a:spcBef>
                <a:spcAft>
                  <a:spcPts val="0"/>
                </a:spcAft>
                <a:buClr>
                  <a:schemeClr val="lt1"/>
                </a:buClr>
                <a:buSzPts val="2800"/>
                <a:buFont typeface="Century Schoolbook"/>
                <a:buNone/>
              </a:pPr>
              <a:r>
                <a:rPr lang="en-US" sz="2800">
                  <a:solidFill>
                    <a:schemeClr val="lt1"/>
                  </a:solidFill>
                  <a:latin typeface="Century Schoolbook"/>
                  <a:ea typeface="Century Schoolbook"/>
                  <a:cs typeface="Century Schoolbook"/>
                  <a:sym typeface="Century Schoolbook"/>
                </a:rPr>
                <a:t>Refine features</a:t>
              </a:r>
              <a:endParaRPr/>
            </a:p>
          </p:txBody>
        </p:sp>
        <p:sp>
          <p:nvSpPr>
            <p:cNvPr id="623" name="Shape 623"/>
            <p:cNvSpPr/>
            <p:nvPr/>
          </p:nvSpPr>
          <p:spPr>
            <a:xfrm rot="10800000">
              <a:off x="0" y="1341599"/>
              <a:ext cx="6588660" cy="1353129"/>
            </a:xfrm>
            <a:prstGeom prst="upArrowCallout">
              <a:avLst>
                <a:gd fmla="val 25000" name="adj1"/>
                <a:gd fmla="val 25000" name="adj2"/>
                <a:gd fmla="val 25000" name="adj3"/>
                <a:gd fmla="val 64977" name="adj4"/>
              </a:avLst>
            </a:prstGeom>
            <a:solidFill>
              <a:schemeClr val="accent4"/>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4" name="Shape 624"/>
            <p:cNvSpPr txBox="1"/>
            <p:nvPr/>
          </p:nvSpPr>
          <p:spPr>
            <a:xfrm>
              <a:off x="0" y="1341599"/>
              <a:ext cx="6588660" cy="879223"/>
            </a:xfrm>
            <a:prstGeom prst="rect">
              <a:avLst/>
            </a:prstGeom>
            <a:noFill/>
            <a:ln>
              <a:noFill/>
            </a:ln>
          </p:spPr>
          <p:txBody>
            <a:bodyPr anchorCtr="0" anchor="ctr" bIns="199125" lIns="199125" spcFirstLastPara="1" rIns="199125" wrap="square" tIns="199125">
              <a:noAutofit/>
            </a:bodyPr>
            <a:lstStyle/>
            <a:p>
              <a:pPr indent="0" lvl="0" marL="0" marR="0" rtl="0" algn="ctr">
                <a:lnSpc>
                  <a:spcPct val="90000"/>
                </a:lnSpc>
                <a:spcBef>
                  <a:spcPts val="0"/>
                </a:spcBef>
                <a:spcAft>
                  <a:spcPts val="0"/>
                </a:spcAft>
                <a:buClr>
                  <a:schemeClr val="lt1"/>
                </a:buClr>
                <a:buSzPts val="2800"/>
                <a:buFont typeface="Century Schoolbook"/>
                <a:buNone/>
              </a:pPr>
              <a:r>
                <a:rPr lang="en-US" sz="2800">
                  <a:solidFill>
                    <a:schemeClr val="lt1"/>
                  </a:solidFill>
                  <a:latin typeface="Century Schoolbook"/>
                  <a:ea typeface="Century Schoolbook"/>
                  <a:cs typeface="Century Schoolbook"/>
                  <a:sym typeface="Century Schoolbook"/>
                </a:rPr>
                <a:t>Fix identified problems</a:t>
              </a:r>
              <a:endParaRPr/>
            </a:p>
          </p:txBody>
        </p:sp>
        <p:sp>
          <p:nvSpPr>
            <p:cNvPr id="625" name="Shape 625"/>
            <p:cNvSpPr/>
            <p:nvPr/>
          </p:nvSpPr>
          <p:spPr>
            <a:xfrm rot="10800000">
              <a:off x="0" y="1666"/>
              <a:ext cx="6588660" cy="1353129"/>
            </a:xfrm>
            <a:prstGeom prst="upArrowCallout">
              <a:avLst>
                <a:gd fmla="val 25000" name="adj1"/>
                <a:gd fmla="val 25000" name="adj2"/>
                <a:gd fmla="val 25000" name="adj3"/>
                <a:gd fmla="val 64977" name="adj4"/>
              </a:avLst>
            </a:prstGeom>
            <a:solidFill>
              <a:schemeClr val="accent5"/>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6" name="Shape 626"/>
            <p:cNvSpPr txBox="1"/>
            <p:nvPr/>
          </p:nvSpPr>
          <p:spPr>
            <a:xfrm>
              <a:off x="0" y="1666"/>
              <a:ext cx="6588660" cy="879223"/>
            </a:xfrm>
            <a:prstGeom prst="rect">
              <a:avLst/>
            </a:prstGeom>
            <a:noFill/>
            <a:ln>
              <a:noFill/>
            </a:ln>
          </p:spPr>
          <p:txBody>
            <a:bodyPr anchorCtr="0" anchor="ctr" bIns="199125" lIns="199125" spcFirstLastPara="1" rIns="199125" wrap="square" tIns="199125">
              <a:noAutofit/>
            </a:bodyPr>
            <a:lstStyle/>
            <a:p>
              <a:pPr indent="0" lvl="0" marL="0" marR="0" rtl="0" algn="ctr">
                <a:lnSpc>
                  <a:spcPct val="90000"/>
                </a:lnSpc>
                <a:spcBef>
                  <a:spcPts val="0"/>
                </a:spcBef>
                <a:spcAft>
                  <a:spcPts val="0"/>
                </a:spcAft>
                <a:buClr>
                  <a:schemeClr val="lt1"/>
                </a:buClr>
                <a:buSzPts val="2800"/>
                <a:buFont typeface="Century Schoolbook"/>
                <a:buNone/>
              </a:pPr>
              <a:r>
                <a:rPr lang="en-US" sz="2800">
                  <a:solidFill>
                    <a:schemeClr val="lt1"/>
                  </a:solidFill>
                  <a:latin typeface="Century Schoolbook"/>
                  <a:ea typeface="Century Schoolbook"/>
                  <a:cs typeface="Century Schoolbook"/>
                  <a:sym typeface="Century Schoolbook"/>
                </a:rPr>
                <a:t>Continue UX evaluation with faculty</a:t>
              </a:r>
              <a:endParaRPr/>
            </a:p>
          </p:txBody>
        </p:sp>
      </p:grpSp>
      <p:pic>
        <p:nvPicPr>
          <p:cNvPr descr="john-t-305673.jpg" id="627" name="Shape 627"/>
          <p:cNvPicPr preferRelativeResize="0"/>
          <p:nvPr>
            <p:ph idx="2" type="body"/>
          </p:nvPr>
        </p:nvPicPr>
        <p:blipFill rotWithShape="1">
          <a:blip r:embed="rId3">
            <a:alphaModFix/>
          </a:blip>
          <a:srcRect b="0" l="0" r="0" t="0"/>
          <a:stretch/>
        </p:blipFill>
        <p:spPr>
          <a:xfrm>
            <a:off x="601565" y="1839574"/>
            <a:ext cx="3265585" cy="490253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632" name="Shape 632"/>
        <p:cNvGrpSpPr/>
        <p:nvPr/>
      </p:nvGrpSpPr>
      <p:grpSpPr>
        <a:xfrm>
          <a:off x="0" y="0"/>
          <a:ext cx="0" cy="0"/>
          <a:chOff x="0" y="0"/>
          <a:chExt cx="0" cy="0"/>
        </a:xfrm>
      </p:grpSpPr>
      <p:sp>
        <p:nvSpPr>
          <p:cNvPr id="633" name="Shape 633"/>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34" name="Shape 634"/>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andy-kelly-402111.jpg" id="635" name="Shape 635"/>
          <p:cNvPicPr preferRelativeResize="0"/>
          <p:nvPr/>
        </p:nvPicPr>
        <p:blipFill rotWithShape="1">
          <a:blip r:embed="rId3">
            <a:alphaModFix/>
          </a:blip>
          <a:srcRect b="19673" l="0" r="0" t="21546"/>
          <a:stretch/>
        </p:blipFill>
        <p:spPr>
          <a:xfrm>
            <a:off x="457200" y="10"/>
            <a:ext cx="10835640" cy="4251479"/>
          </a:xfrm>
          <a:prstGeom prst="rect">
            <a:avLst/>
          </a:prstGeom>
          <a:noFill/>
          <a:ln>
            <a:noFill/>
          </a:ln>
        </p:spPr>
      </p:pic>
      <p:sp>
        <p:nvSpPr>
          <p:cNvPr id="636" name="Shape 636"/>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37" name="Shape 637"/>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Lessons Learned</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grpSp>
        <p:nvGrpSpPr>
          <p:cNvPr id="642" name="Shape 642"/>
          <p:cNvGrpSpPr/>
          <p:nvPr/>
        </p:nvGrpSpPr>
        <p:grpSpPr>
          <a:xfrm>
            <a:off x="123869" y="1387115"/>
            <a:ext cx="11041001" cy="4485406"/>
            <a:chOff x="0" y="1120415"/>
            <a:chExt cx="11041001" cy="4485406"/>
          </a:xfrm>
        </p:grpSpPr>
        <p:sp>
          <p:nvSpPr>
            <p:cNvPr id="643" name="Shape 643"/>
            <p:cNvSpPr/>
            <p:nvPr/>
          </p:nvSpPr>
          <p:spPr>
            <a:xfrm>
              <a:off x="0" y="1120415"/>
              <a:ext cx="3450313" cy="2070187"/>
            </a:xfrm>
            <a:prstGeom prst="rect">
              <a:avLst/>
            </a:prstGeom>
            <a:solidFill>
              <a:srgbClr val="91A9B9"/>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44" name="Shape 644"/>
            <p:cNvSpPr txBox="1"/>
            <p:nvPr/>
          </p:nvSpPr>
          <p:spPr>
            <a:xfrm>
              <a:off x="0" y="1120415"/>
              <a:ext cx="3450313" cy="2070187"/>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lt1"/>
                </a:buClr>
                <a:buSzPts val="2200"/>
                <a:buFont typeface="Century Schoolbook"/>
                <a:buNone/>
              </a:pPr>
              <a:r>
                <a:rPr b="1" lang="en-US" sz="2200">
                  <a:solidFill>
                    <a:schemeClr val="lt1"/>
                  </a:solidFill>
                  <a:latin typeface="Century Schoolbook"/>
                  <a:ea typeface="Century Schoolbook"/>
                  <a:cs typeface="Century Schoolbook"/>
                  <a:sym typeface="Century Schoolbook"/>
                </a:rPr>
                <a:t>Angella Alvernaz </a:t>
              </a:r>
              <a:r>
                <a:rPr lang="en-US" sz="2200">
                  <a:solidFill>
                    <a:schemeClr val="lt1"/>
                  </a:solidFill>
                  <a:latin typeface="Century Schoolbook"/>
                  <a:ea typeface="Century Schoolbook"/>
                  <a:cs typeface="Century Schoolbook"/>
                  <a:sym typeface="Century Schoolbook"/>
                </a:rPr>
                <a:t>– Design is a journey...your final destination will change along the way.</a:t>
              </a:r>
              <a:endParaRPr/>
            </a:p>
          </p:txBody>
        </p:sp>
        <p:sp>
          <p:nvSpPr>
            <p:cNvPr id="645" name="Shape 645"/>
            <p:cNvSpPr/>
            <p:nvPr/>
          </p:nvSpPr>
          <p:spPr>
            <a:xfrm>
              <a:off x="3795344" y="1120415"/>
              <a:ext cx="3450313" cy="2070187"/>
            </a:xfrm>
            <a:prstGeom prst="rect">
              <a:avLst/>
            </a:prstGeom>
            <a:solidFill>
              <a:schemeClr val="accent3"/>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46" name="Shape 646"/>
            <p:cNvSpPr txBox="1"/>
            <p:nvPr/>
          </p:nvSpPr>
          <p:spPr>
            <a:xfrm>
              <a:off x="3795344" y="1120415"/>
              <a:ext cx="3450313" cy="2070187"/>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lt1"/>
                </a:buClr>
                <a:buSzPts val="2200"/>
                <a:buFont typeface="Century Schoolbook"/>
                <a:buNone/>
              </a:pPr>
              <a:r>
                <a:rPr b="1" lang="en-US" sz="2200">
                  <a:solidFill>
                    <a:schemeClr val="lt1"/>
                  </a:solidFill>
                  <a:latin typeface="Century Schoolbook"/>
                  <a:ea typeface="Century Schoolbook"/>
                  <a:cs typeface="Century Schoolbook"/>
                  <a:sym typeface="Century Schoolbook"/>
                </a:rPr>
                <a:t>Lori Bedsole</a:t>
              </a:r>
              <a:r>
                <a:rPr lang="en-US" sz="2200">
                  <a:solidFill>
                    <a:schemeClr val="lt1"/>
                  </a:solidFill>
                  <a:latin typeface="Century Schoolbook"/>
                  <a:ea typeface="Century Schoolbook"/>
                  <a:cs typeface="Century Schoolbook"/>
                  <a:sym typeface="Century Schoolbook"/>
                </a:rPr>
                <a:t> – It's all about interaction and working together ~ the team, the designers, the clients. </a:t>
              </a:r>
              <a:endParaRPr/>
            </a:p>
          </p:txBody>
        </p:sp>
        <p:sp>
          <p:nvSpPr>
            <p:cNvPr id="647" name="Shape 647"/>
            <p:cNvSpPr/>
            <p:nvPr/>
          </p:nvSpPr>
          <p:spPr>
            <a:xfrm>
              <a:off x="7590688" y="1120415"/>
              <a:ext cx="3450313" cy="2070187"/>
            </a:xfrm>
            <a:prstGeom prst="rect">
              <a:avLst/>
            </a:prstGeom>
            <a:solidFill>
              <a:schemeClr val="accent4"/>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48" name="Shape 648"/>
            <p:cNvSpPr txBox="1"/>
            <p:nvPr/>
          </p:nvSpPr>
          <p:spPr>
            <a:xfrm>
              <a:off x="7590688" y="1120415"/>
              <a:ext cx="3450313" cy="2070187"/>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lt1"/>
                </a:buClr>
                <a:buSzPts val="2200"/>
                <a:buFont typeface="Century Schoolbook"/>
                <a:buNone/>
              </a:pPr>
              <a:r>
                <a:rPr b="1" lang="en-US" sz="2200">
                  <a:solidFill>
                    <a:schemeClr val="lt1"/>
                  </a:solidFill>
                  <a:latin typeface="Century Schoolbook"/>
                  <a:ea typeface="Century Schoolbook"/>
                  <a:cs typeface="Century Schoolbook"/>
                  <a:sym typeface="Century Schoolbook"/>
                </a:rPr>
                <a:t>Crystal Clemons</a:t>
              </a:r>
              <a:r>
                <a:rPr lang="en-US" sz="2200">
                  <a:solidFill>
                    <a:schemeClr val="lt1"/>
                  </a:solidFill>
                  <a:latin typeface="Century Schoolbook"/>
                  <a:ea typeface="Century Schoolbook"/>
                  <a:cs typeface="Century Schoolbook"/>
                  <a:sym typeface="Century Schoolbook"/>
                </a:rPr>
                <a:t> – Don’t worry about identifying the solution right away.  Have confidence in the iterative design process.</a:t>
              </a:r>
              <a:endParaRPr/>
            </a:p>
          </p:txBody>
        </p:sp>
        <p:sp>
          <p:nvSpPr>
            <p:cNvPr id="649" name="Shape 649"/>
            <p:cNvSpPr/>
            <p:nvPr/>
          </p:nvSpPr>
          <p:spPr>
            <a:xfrm>
              <a:off x="1897672" y="3535634"/>
              <a:ext cx="3450313" cy="2070187"/>
            </a:xfrm>
            <a:prstGeom prst="rect">
              <a:avLst/>
            </a:prstGeom>
            <a:solidFill>
              <a:schemeClr val="accent5"/>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0" name="Shape 650"/>
            <p:cNvSpPr txBox="1"/>
            <p:nvPr/>
          </p:nvSpPr>
          <p:spPr>
            <a:xfrm>
              <a:off x="1897672" y="3535634"/>
              <a:ext cx="3450313" cy="2070187"/>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lt1"/>
                </a:buClr>
                <a:buSzPts val="2200"/>
                <a:buFont typeface="Century Schoolbook"/>
                <a:buNone/>
              </a:pPr>
              <a:r>
                <a:rPr b="1" lang="en-US" sz="2200">
                  <a:solidFill>
                    <a:schemeClr val="lt1"/>
                  </a:solidFill>
                  <a:latin typeface="Century Schoolbook"/>
                  <a:ea typeface="Century Schoolbook"/>
                  <a:cs typeface="Century Schoolbook"/>
                  <a:sym typeface="Century Schoolbook"/>
                </a:rPr>
                <a:t>AJ Keifer</a:t>
              </a:r>
              <a:r>
                <a:rPr lang="en-US" sz="2200">
                  <a:solidFill>
                    <a:schemeClr val="lt1"/>
                  </a:solidFill>
                  <a:latin typeface="Century Schoolbook"/>
                  <a:ea typeface="Century Schoolbook"/>
                  <a:cs typeface="Century Schoolbook"/>
                  <a:sym typeface="Century Schoolbook"/>
                </a:rPr>
                <a:t> – Empathy with users is the key to ideation.</a:t>
              </a:r>
              <a:endParaRPr/>
            </a:p>
          </p:txBody>
        </p:sp>
        <p:sp>
          <p:nvSpPr>
            <p:cNvPr id="651" name="Shape 651"/>
            <p:cNvSpPr/>
            <p:nvPr/>
          </p:nvSpPr>
          <p:spPr>
            <a:xfrm>
              <a:off x="5693016" y="3535634"/>
              <a:ext cx="3450313" cy="2070187"/>
            </a:xfrm>
            <a:prstGeom prst="rect">
              <a:avLst/>
            </a:prstGeom>
            <a:solidFill>
              <a:srgbClr val="9B7261"/>
            </a:solidFill>
            <a:ln cap="flat" cmpd="sng" w="139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2" name="Shape 652"/>
            <p:cNvSpPr txBox="1"/>
            <p:nvPr/>
          </p:nvSpPr>
          <p:spPr>
            <a:xfrm>
              <a:off x="5693016" y="3535634"/>
              <a:ext cx="3450313" cy="2070187"/>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lt1"/>
                </a:buClr>
                <a:buSzPts val="2200"/>
                <a:buFont typeface="Century Schoolbook"/>
                <a:buNone/>
              </a:pPr>
              <a:r>
                <a:rPr b="1" lang="en-US" sz="2200">
                  <a:solidFill>
                    <a:schemeClr val="lt1"/>
                  </a:solidFill>
                  <a:latin typeface="Century Schoolbook"/>
                  <a:ea typeface="Century Schoolbook"/>
                  <a:cs typeface="Century Schoolbook"/>
                  <a:sym typeface="Century Schoolbook"/>
                </a:rPr>
                <a:t>Corina Laufiso</a:t>
              </a:r>
              <a:r>
                <a:rPr lang="en-US" sz="2200">
                  <a:solidFill>
                    <a:schemeClr val="lt1"/>
                  </a:solidFill>
                  <a:latin typeface="Century Schoolbook"/>
                  <a:ea typeface="Century Schoolbook"/>
                  <a:cs typeface="Century Schoolbook"/>
                  <a:sym typeface="Century Schoolbook"/>
                </a:rPr>
                <a:t> – Successful design is all about adding meaning and purpose to a situation that at first glance seems hopeless.</a:t>
              </a: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Shape 657"/>
          <p:cNvSpPr txBox="1"/>
          <p:nvPr>
            <p:ph idx="1" type="body"/>
          </p:nvPr>
        </p:nvSpPr>
        <p:spPr>
          <a:xfrm>
            <a:off x="1262063" y="1828800"/>
            <a:ext cx="4479925" cy="1988738"/>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chemeClr val="accent1"/>
              </a:buClr>
              <a:buSzPts val="1440"/>
              <a:buFont typeface="Arial"/>
              <a:buNone/>
            </a:pPr>
            <a:r>
              <a:t/>
            </a:r>
            <a:endParaRPr b="0" i="0" sz="1800" u="none" cap="none" strike="noStrike">
              <a:solidFill>
                <a:schemeClr val="dk1"/>
              </a:solidFill>
              <a:latin typeface="Century Schoolbook"/>
              <a:ea typeface="Century Schoolbook"/>
              <a:cs typeface="Century Schoolbook"/>
              <a:sym typeface="Century Schoolbook"/>
            </a:endParaRPr>
          </a:p>
          <a:p>
            <a:pPr indent="-91440" lvl="0" marL="182880" marR="0" rtl="0" algn="l">
              <a:lnSpc>
                <a:spcPct val="95000"/>
              </a:lnSpc>
              <a:spcBef>
                <a:spcPts val="1600"/>
              </a:spcBef>
              <a:spcAft>
                <a:spcPts val="0"/>
              </a:spcAft>
              <a:buClr>
                <a:schemeClr val="accent1"/>
              </a:buClr>
              <a:buSzPts val="1440"/>
              <a:buFont typeface="Arial"/>
              <a:buNone/>
            </a:pPr>
            <a:r>
              <a:t/>
            </a:r>
            <a:endParaRPr b="0" i="0" sz="1800" u="none" cap="none" strike="noStrike">
              <a:solidFill>
                <a:schemeClr val="dk1"/>
              </a:solidFill>
              <a:latin typeface="Century Schoolbook"/>
              <a:ea typeface="Century Schoolbook"/>
              <a:cs typeface="Century Schoolbook"/>
              <a:sym typeface="Century Schoolbook"/>
            </a:endParaRPr>
          </a:p>
          <a:p>
            <a:pPr indent="-91440" lvl="0" marL="182880" marR="0" rtl="0" algn="l">
              <a:lnSpc>
                <a:spcPct val="95000"/>
              </a:lnSpc>
              <a:spcBef>
                <a:spcPts val="1600"/>
              </a:spcBef>
              <a:spcAft>
                <a:spcPts val="0"/>
              </a:spcAft>
              <a:buClr>
                <a:schemeClr val="accent1"/>
              </a:buClr>
              <a:buSzPts val="1440"/>
              <a:buFont typeface="Arial"/>
              <a:buNone/>
            </a:pPr>
            <a:r>
              <a:t/>
            </a:r>
            <a:endParaRPr b="0" i="0" sz="1800" u="none" cap="none" strike="noStrike">
              <a:solidFill>
                <a:schemeClr val="dk1"/>
              </a:solidFill>
              <a:latin typeface="Century Schoolbook"/>
              <a:ea typeface="Century Schoolbook"/>
              <a:cs typeface="Century Schoolbook"/>
              <a:sym typeface="Century Schoolbook"/>
            </a:endParaRPr>
          </a:p>
          <a:p>
            <a:pPr indent="-91440" lvl="0" marL="182880" marR="0" rtl="0" algn="l">
              <a:lnSpc>
                <a:spcPct val="95000"/>
              </a:lnSpc>
              <a:spcBef>
                <a:spcPts val="1600"/>
              </a:spcBef>
              <a:spcAft>
                <a:spcPts val="0"/>
              </a:spcAft>
              <a:buClr>
                <a:schemeClr val="accent1"/>
              </a:buClr>
              <a:buSzPts val="1440"/>
              <a:buFont typeface="Arial"/>
              <a:buNone/>
            </a:pPr>
            <a:r>
              <a:t/>
            </a:r>
            <a:endParaRPr b="0" i="0" sz="1800" u="none" cap="none" strike="noStrike">
              <a:solidFill>
                <a:schemeClr val="dk1"/>
              </a:solidFill>
              <a:latin typeface="Century Schoolbook"/>
              <a:ea typeface="Century Schoolbook"/>
              <a:cs typeface="Century Schoolbook"/>
              <a:sym typeface="Century Schoolbook"/>
            </a:endParaRPr>
          </a:p>
        </p:txBody>
      </p:sp>
      <p:pic>
        <p:nvPicPr>
          <p:cNvPr id="658" name="Shape 658"/>
          <p:cNvPicPr preferRelativeResize="0"/>
          <p:nvPr>
            <p:ph idx="2" type="body"/>
          </p:nvPr>
        </p:nvPicPr>
        <p:blipFill rotWithShape="1">
          <a:blip r:embed="rId3">
            <a:alphaModFix/>
          </a:blip>
          <a:srcRect b="0" l="0" r="0" t="0"/>
          <a:stretch/>
        </p:blipFill>
        <p:spPr>
          <a:xfrm>
            <a:off x="864909" y="3324225"/>
            <a:ext cx="2630555" cy="2623887"/>
          </a:xfrm>
          <a:prstGeom prst="rect">
            <a:avLst/>
          </a:prstGeom>
          <a:noFill/>
          <a:ln>
            <a:noFill/>
          </a:ln>
        </p:spPr>
      </p:pic>
      <p:pic>
        <p:nvPicPr>
          <p:cNvPr id="659" name="Shape 659"/>
          <p:cNvPicPr preferRelativeResize="0"/>
          <p:nvPr/>
        </p:nvPicPr>
        <p:blipFill rotWithShape="1">
          <a:blip r:embed="rId4">
            <a:alphaModFix/>
          </a:blip>
          <a:srcRect b="0" l="0" r="0" t="0"/>
          <a:stretch/>
        </p:blipFill>
        <p:spPr>
          <a:xfrm>
            <a:off x="7662058" y="3533775"/>
            <a:ext cx="2732459" cy="2789600"/>
          </a:xfrm>
          <a:prstGeom prst="rect">
            <a:avLst/>
          </a:prstGeom>
          <a:noFill/>
          <a:ln>
            <a:noFill/>
          </a:ln>
        </p:spPr>
      </p:pic>
      <p:pic>
        <p:nvPicPr>
          <p:cNvPr id="660" name="Shape 660"/>
          <p:cNvPicPr preferRelativeResize="0"/>
          <p:nvPr/>
        </p:nvPicPr>
        <p:blipFill rotWithShape="1">
          <a:blip r:embed="rId5">
            <a:alphaModFix/>
          </a:blip>
          <a:srcRect b="0" l="0" r="0" t="0"/>
          <a:stretch/>
        </p:blipFill>
        <p:spPr>
          <a:xfrm>
            <a:off x="7072313" y="931500"/>
            <a:ext cx="2407223" cy="2402250"/>
          </a:xfrm>
          <a:prstGeom prst="rect">
            <a:avLst/>
          </a:prstGeom>
          <a:noFill/>
          <a:ln>
            <a:noFill/>
          </a:ln>
        </p:spPr>
      </p:pic>
      <p:sp>
        <p:nvSpPr>
          <p:cNvPr id="661" name="Shape 661"/>
          <p:cNvSpPr txBox="1"/>
          <p:nvPr/>
        </p:nvSpPr>
        <p:spPr>
          <a:xfrm>
            <a:off x="5801202" y="5952321"/>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Angella Alvernaz</a:t>
            </a:r>
            <a:endParaRPr/>
          </a:p>
        </p:txBody>
      </p:sp>
      <p:sp>
        <p:nvSpPr>
          <p:cNvPr id="662" name="Shape 662"/>
          <p:cNvSpPr txBox="1"/>
          <p:nvPr/>
        </p:nvSpPr>
        <p:spPr>
          <a:xfrm>
            <a:off x="1771796" y="5705475"/>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Lori Bedsole</a:t>
            </a:r>
            <a:endParaRPr/>
          </a:p>
        </p:txBody>
      </p:sp>
      <p:sp>
        <p:nvSpPr>
          <p:cNvPr id="663" name="Shape 663"/>
          <p:cNvSpPr txBox="1"/>
          <p:nvPr/>
        </p:nvSpPr>
        <p:spPr>
          <a:xfrm>
            <a:off x="4297995" y="4398556"/>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Crystal Clemons</a:t>
            </a:r>
            <a:endParaRPr/>
          </a:p>
        </p:txBody>
      </p:sp>
      <p:sp>
        <p:nvSpPr>
          <p:cNvPr id="664" name="Shape 664"/>
          <p:cNvSpPr txBox="1"/>
          <p:nvPr/>
        </p:nvSpPr>
        <p:spPr>
          <a:xfrm>
            <a:off x="6981473" y="3341547"/>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AJ Keifer</a:t>
            </a:r>
            <a:endParaRPr/>
          </a:p>
        </p:txBody>
      </p:sp>
      <p:sp>
        <p:nvSpPr>
          <p:cNvPr id="665" name="Shape 665"/>
          <p:cNvSpPr txBox="1"/>
          <p:nvPr/>
        </p:nvSpPr>
        <p:spPr>
          <a:xfrm>
            <a:off x="924402" y="3157249"/>
            <a:ext cx="27432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Schoolbook"/>
                <a:ea typeface="Century Schoolbook"/>
                <a:cs typeface="Century Schoolbook"/>
                <a:sym typeface="Century Schoolbook"/>
              </a:rPr>
              <a:t>Corina Laufiso</a:t>
            </a:r>
            <a:endParaRPr/>
          </a:p>
        </p:txBody>
      </p:sp>
      <p:pic>
        <p:nvPicPr>
          <p:cNvPr id="666" name="Shape 666"/>
          <p:cNvPicPr preferRelativeResize="0"/>
          <p:nvPr/>
        </p:nvPicPr>
        <p:blipFill rotWithShape="1">
          <a:blip r:embed="rId6">
            <a:alphaModFix/>
          </a:blip>
          <a:srcRect b="0" l="0" r="0" t="0"/>
          <a:stretch/>
        </p:blipFill>
        <p:spPr>
          <a:xfrm>
            <a:off x="4116291" y="1581150"/>
            <a:ext cx="2872575" cy="2876023"/>
          </a:xfrm>
          <a:prstGeom prst="rect">
            <a:avLst/>
          </a:prstGeom>
          <a:noFill/>
          <a:ln>
            <a:noFill/>
          </a:ln>
        </p:spPr>
      </p:pic>
      <p:pic>
        <p:nvPicPr>
          <p:cNvPr id="667" name="Shape 667"/>
          <p:cNvPicPr preferRelativeResize="0"/>
          <p:nvPr/>
        </p:nvPicPr>
        <p:blipFill rotWithShape="1">
          <a:blip r:embed="rId7">
            <a:alphaModFix/>
          </a:blip>
          <a:srcRect b="0" l="0" r="0" t="0"/>
          <a:stretch/>
        </p:blipFill>
        <p:spPr>
          <a:xfrm>
            <a:off x="1028567" y="776398"/>
            <a:ext cx="2451844" cy="2450317"/>
          </a:xfrm>
          <a:prstGeom prst="rect">
            <a:avLst/>
          </a:prstGeom>
          <a:noFill/>
          <a:ln>
            <a:noFill/>
          </a:ln>
        </p:spPr>
      </p:pic>
      <p:sp>
        <p:nvSpPr>
          <p:cNvPr id="668" name="Shape 668"/>
          <p:cNvSpPr txBox="1"/>
          <p:nvPr>
            <p:ph type="title"/>
          </p:nvPr>
        </p:nvSpPr>
        <p:spPr>
          <a:xfrm>
            <a:off x="478819" y="395398"/>
            <a:ext cx="10158787" cy="7715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80"/>
              <a:buFont typeface="Century Schoolbook"/>
              <a:buNone/>
            </a:pPr>
            <a:r>
              <a:rPr b="0" i="0" lang="en-US" sz="2880" u="none" cap="none" strike="noStrike">
                <a:solidFill>
                  <a:schemeClr val="dk1"/>
                </a:solidFill>
                <a:latin typeface="Century Schoolbook"/>
                <a:ea typeface="Century Schoolbook"/>
                <a:cs typeface="Century Schoolbook"/>
                <a:sym typeface="Century Schoolbook"/>
              </a:rPr>
              <a:t>Thank you for your consideration and attention,</a:t>
            </a:r>
            <a:br>
              <a:rPr b="0" i="0" lang="en-US" sz="3959" u="none" cap="none" strike="noStrike">
                <a:solidFill>
                  <a:schemeClr val="dk1"/>
                </a:solidFill>
                <a:latin typeface="Century Schoolbook"/>
                <a:ea typeface="Century Schoolbook"/>
                <a:cs typeface="Century Schoolbook"/>
                <a:sym typeface="Century Schoolbook"/>
              </a:rPr>
            </a:br>
            <a:r>
              <a:rPr b="0" i="0" lang="en-US" sz="2880" u="none" cap="none" strike="noStrike">
                <a:solidFill>
                  <a:schemeClr val="dk1"/>
                </a:solidFill>
                <a:latin typeface="Century Schoolbook"/>
                <a:ea typeface="Century Schoolbook"/>
                <a:cs typeface="Century Schoolbook"/>
                <a:sym typeface="Century Schoolbook"/>
              </a:rPr>
              <a:t> Team C</a:t>
            </a:r>
            <a:r>
              <a:rPr b="0" i="0" lang="en-US" sz="3959" u="none" cap="none" strike="noStrike">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7" name="Shape 187"/>
        <p:cNvGrpSpPr/>
        <p:nvPr/>
      </p:nvGrpSpPr>
      <p:grpSpPr>
        <a:xfrm>
          <a:off x="0" y="0"/>
          <a:ext cx="0" cy="0"/>
          <a:chOff x="0" y="0"/>
          <a:chExt cx="0" cy="0"/>
        </a:xfrm>
      </p:grpSpPr>
      <p:sp>
        <p:nvSpPr>
          <p:cNvPr id="188" name="Shape 188"/>
          <p:cNvSpPr/>
          <p:nvPr/>
        </p:nvSpPr>
        <p:spPr>
          <a:xfrm>
            <a:off x="4379654" y="0"/>
            <a:ext cx="691318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89" name="Shape 189"/>
          <p:cNvSpPr/>
          <p:nvPr/>
        </p:nvSpPr>
        <p:spPr>
          <a:xfrm>
            <a:off x="643466" y="0"/>
            <a:ext cx="3736189" cy="6858000"/>
          </a:xfrm>
          <a:prstGeom prst="rect">
            <a:avLst/>
          </a:prstGeom>
          <a:solidFill>
            <a:srgbClr val="2929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90" name="Shape 190"/>
          <p:cNvSpPr/>
          <p:nvPr/>
        </p:nvSpPr>
        <p:spPr>
          <a:xfrm>
            <a:off x="1" y="0"/>
            <a:ext cx="643466" cy="6858000"/>
          </a:xfrm>
          <a:prstGeom prst="rect">
            <a:avLst/>
          </a:prstGeom>
          <a:solidFill>
            <a:srgbClr val="0D0D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91" name="Shape 191"/>
          <p:cNvSpPr txBox="1"/>
          <p:nvPr>
            <p:ph type="title"/>
          </p:nvPr>
        </p:nvSpPr>
        <p:spPr>
          <a:xfrm>
            <a:off x="965198" y="643466"/>
            <a:ext cx="3092718" cy="55287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400"/>
              <a:buFont typeface="Century Schoolbook"/>
              <a:buNone/>
            </a:pPr>
            <a:r>
              <a:rPr b="0" i="0" lang="en-US" sz="4400" u="none" cap="none" strike="noStrike">
                <a:solidFill>
                  <a:srgbClr val="FFFFFF"/>
                </a:solidFill>
                <a:latin typeface="Century Schoolbook"/>
                <a:ea typeface="Century Schoolbook"/>
                <a:cs typeface="Century Schoolbook"/>
                <a:sym typeface="Century Schoolbook"/>
              </a:rPr>
              <a:t>Concept</a:t>
            </a:r>
            <a:r>
              <a:rPr b="0" i="0" lang="en-US" sz="3200" u="none" cap="none" strike="noStrike">
                <a:solidFill>
                  <a:srgbClr val="FFFFFF"/>
                </a:solidFill>
                <a:latin typeface="Century Schoolbook"/>
                <a:ea typeface="Century Schoolbook"/>
                <a:cs typeface="Century Schoolbook"/>
                <a:sym typeface="Century Schoolbook"/>
              </a:rPr>
              <a:t> </a:t>
            </a:r>
            <a:r>
              <a:rPr b="0" i="0" lang="en-US" sz="4400" u="none" cap="none" strike="noStrike">
                <a:solidFill>
                  <a:srgbClr val="FFFFFF"/>
                </a:solidFill>
                <a:latin typeface="Century Schoolbook"/>
                <a:ea typeface="Century Schoolbook"/>
                <a:cs typeface="Century Schoolbook"/>
                <a:sym typeface="Century Schoolbook"/>
              </a:rPr>
              <a:t>Statement</a:t>
            </a:r>
            <a:endParaRPr/>
          </a:p>
        </p:txBody>
      </p:sp>
      <p:sp>
        <p:nvSpPr>
          <p:cNvPr id="192" name="Shape 192"/>
          <p:cNvSpPr txBox="1"/>
          <p:nvPr>
            <p:ph idx="1" type="body"/>
          </p:nvPr>
        </p:nvSpPr>
        <p:spPr>
          <a:xfrm>
            <a:off x="4701385" y="643466"/>
            <a:ext cx="5947985" cy="5571067"/>
          </a:xfrm>
          <a:prstGeom prst="rect">
            <a:avLst/>
          </a:prstGeom>
          <a:noFill/>
          <a:ln>
            <a:noFill/>
          </a:ln>
        </p:spPr>
        <p:txBody>
          <a:bodyPr anchorCtr="0" anchor="t" bIns="45700" lIns="91425" spcFirstLastPara="1" rIns="91425" wrap="square" tIns="45700">
            <a:noAutofit/>
          </a:bodyPr>
          <a:lstStyle/>
          <a:p>
            <a:pPr indent="-40639" lvl="0" marL="182880" marR="0" rtl="0" algn="l">
              <a:lnSpc>
                <a:spcPct val="95000"/>
              </a:lnSpc>
              <a:spcBef>
                <a:spcPts val="0"/>
              </a:spcBef>
              <a:spcAft>
                <a:spcPts val="0"/>
              </a:spcAft>
              <a:buClr>
                <a:schemeClr val="accent1"/>
              </a:buClr>
              <a:buSzPts val="2240"/>
              <a:buFont typeface="Arial"/>
              <a:buNone/>
            </a:pPr>
            <a:r>
              <a:t/>
            </a:r>
            <a:endParaRPr b="0" i="0" sz="2800" u="none" cap="none" strike="noStrike">
              <a:solidFill>
                <a:schemeClr val="dk1"/>
              </a:solidFill>
              <a:latin typeface="Century Schoolbook"/>
              <a:ea typeface="Century Schoolbook"/>
              <a:cs typeface="Century Schoolbook"/>
              <a:sym typeface="Century Schoolbook"/>
            </a:endParaRPr>
          </a:p>
          <a:p>
            <a:pPr indent="0" lvl="0" marL="0" marR="0" rtl="0" algn="l">
              <a:lnSpc>
                <a:spcPct val="95000"/>
              </a:lnSpc>
              <a:spcBef>
                <a:spcPts val="1600"/>
              </a:spcBef>
              <a:spcAft>
                <a:spcPts val="0"/>
              </a:spcAft>
              <a:buClr>
                <a:schemeClr val="accent1"/>
              </a:buClr>
              <a:buSzPts val="2240"/>
              <a:buFont typeface="Arial"/>
              <a:buNone/>
            </a:pPr>
            <a:r>
              <a:rPr b="0" i="0" lang="en-US" sz="2800" u="none" cap="none" strike="noStrike">
                <a:solidFill>
                  <a:schemeClr val="dk1"/>
                </a:solidFill>
                <a:latin typeface="Century Schoolbook"/>
                <a:ea typeface="Century Schoolbook"/>
                <a:cs typeface="Century Schoolbook"/>
                <a:sym typeface="Century Schoolbook"/>
              </a:rPr>
              <a:t>The goal of the </a:t>
            </a:r>
            <a:r>
              <a:rPr b="1" i="0" lang="en-US" sz="2800" u="none" cap="none" strike="noStrike">
                <a:solidFill>
                  <a:srgbClr val="7030A0"/>
                </a:solidFill>
                <a:latin typeface="Century Schoolbook"/>
                <a:ea typeface="Century Schoolbook"/>
                <a:cs typeface="Century Schoolbook"/>
                <a:sym typeface="Century Schoolbook"/>
              </a:rPr>
              <a:t>Teaching with Tech</a:t>
            </a:r>
            <a:r>
              <a:rPr b="0" i="0" lang="en-US" sz="2800" u="none" cap="none" strike="noStrike">
                <a:solidFill>
                  <a:schemeClr val="dk1"/>
                </a:solidFill>
                <a:latin typeface="Century Schoolbook"/>
                <a:ea typeface="Century Schoolbook"/>
                <a:cs typeface="Century Schoolbook"/>
                <a:sym typeface="Century Schoolbook"/>
              </a:rPr>
              <a:t> </a:t>
            </a:r>
            <a:r>
              <a:rPr b="1" i="0" lang="en-US" sz="2800" u="none" cap="none" strike="noStrike">
                <a:solidFill>
                  <a:srgbClr val="7030A0"/>
                </a:solidFill>
                <a:latin typeface="Century Schoolbook"/>
                <a:ea typeface="Century Schoolbook"/>
                <a:cs typeface="Century Schoolbook"/>
                <a:sym typeface="Century Schoolbook"/>
              </a:rPr>
              <a:t>at Mason</a:t>
            </a:r>
            <a:r>
              <a:rPr b="0" i="0" lang="en-US" sz="2800" u="none" cap="none" strike="noStrike">
                <a:solidFill>
                  <a:schemeClr val="dk1"/>
                </a:solidFill>
                <a:latin typeface="Century Schoolbook"/>
                <a:ea typeface="Century Schoolbook"/>
                <a:cs typeface="Century Schoolbook"/>
                <a:sym typeface="Century Schoolbook"/>
              </a:rPr>
              <a:t> system is to provide </a:t>
            </a:r>
            <a:r>
              <a:rPr b="0" i="0" lang="en-US" sz="2800" u="none" cap="none" strike="noStrike">
                <a:solidFill>
                  <a:srgbClr val="0070C0"/>
                </a:solidFill>
                <a:latin typeface="Century Schoolbook"/>
                <a:ea typeface="Century Schoolbook"/>
                <a:cs typeface="Century Schoolbook"/>
                <a:sym typeface="Century Schoolbook"/>
              </a:rPr>
              <a:t>support</a:t>
            </a:r>
            <a:r>
              <a:rPr b="0" i="0" lang="en-US" sz="2800" u="none" cap="none" strike="noStrike">
                <a:solidFill>
                  <a:schemeClr val="dk1"/>
                </a:solidFill>
                <a:latin typeface="Century Schoolbook"/>
                <a:ea typeface="Century Schoolbook"/>
                <a:cs typeface="Century Schoolbook"/>
                <a:sym typeface="Century Schoolbook"/>
              </a:rPr>
              <a:t> and </a:t>
            </a:r>
            <a:r>
              <a:rPr b="0" i="0" lang="en-US" sz="2800" u="none" cap="none" strike="noStrike">
                <a:solidFill>
                  <a:srgbClr val="0070C0"/>
                </a:solidFill>
                <a:latin typeface="Century Schoolbook"/>
                <a:ea typeface="Century Schoolbook"/>
                <a:cs typeface="Century Schoolbook"/>
                <a:sym typeface="Century Schoolbook"/>
              </a:rPr>
              <a:t>resources</a:t>
            </a:r>
            <a:r>
              <a:rPr b="0" i="0" lang="en-US" sz="2800" u="none" cap="none" strike="noStrike">
                <a:solidFill>
                  <a:schemeClr val="dk1"/>
                </a:solidFill>
                <a:latin typeface="Century Schoolbook"/>
                <a:ea typeface="Century Schoolbook"/>
                <a:cs typeface="Century Schoolbook"/>
                <a:sym typeface="Century Schoolbook"/>
              </a:rPr>
              <a:t> for </a:t>
            </a:r>
            <a:r>
              <a:rPr b="0" i="0" lang="en-US" sz="2800" u="none" cap="none" strike="noStrike">
                <a:solidFill>
                  <a:srgbClr val="00B050"/>
                </a:solidFill>
                <a:latin typeface="Century Schoolbook"/>
                <a:ea typeface="Century Schoolbook"/>
                <a:cs typeface="Century Schoolbook"/>
                <a:sym typeface="Century Schoolbook"/>
              </a:rPr>
              <a:t>faculty</a:t>
            </a:r>
            <a:r>
              <a:rPr b="0" i="0" lang="en-US" sz="2800" u="none" cap="none" strike="noStrike">
                <a:solidFill>
                  <a:schemeClr val="dk1"/>
                </a:solidFill>
                <a:latin typeface="Century Schoolbook"/>
                <a:ea typeface="Century Schoolbook"/>
                <a:cs typeface="Century Schoolbook"/>
                <a:sym typeface="Century Schoolbook"/>
              </a:rPr>
              <a:t> that will help them to fully </a:t>
            </a:r>
            <a:r>
              <a:rPr b="0" i="0" lang="en-US" sz="2800" u="none" cap="none" strike="noStrike">
                <a:solidFill>
                  <a:srgbClr val="0070C0"/>
                </a:solidFill>
                <a:latin typeface="Century Schoolbook"/>
                <a:ea typeface="Century Schoolbook"/>
                <a:cs typeface="Century Schoolbook"/>
                <a:sym typeface="Century Schoolbook"/>
              </a:rPr>
              <a:t>utilize the technology available</a:t>
            </a:r>
            <a:r>
              <a:rPr b="0" i="0" lang="en-US" sz="2800" u="none" cap="none" strike="noStrike">
                <a:solidFill>
                  <a:schemeClr val="dk1"/>
                </a:solidFill>
                <a:latin typeface="Century Schoolbook"/>
                <a:ea typeface="Century Schoolbook"/>
                <a:cs typeface="Century Schoolbook"/>
                <a:sym typeface="Century Schoolbook"/>
              </a:rPr>
              <a:t> within their assigned classrooms, </a:t>
            </a:r>
            <a:r>
              <a:rPr b="0" i="0" lang="en-US" sz="2800" u="none" cap="none" strike="noStrike">
                <a:solidFill>
                  <a:srgbClr val="00B050"/>
                </a:solidFill>
                <a:latin typeface="Century Schoolbook"/>
                <a:ea typeface="Century Schoolbook"/>
                <a:cs typeface="Century Schoolbook"/>
                <a:sym typeface="Century Schoolbook"/>
              </a:rPr>
              <a:t>enhance their teaching experience</a:t>
            </a:r>
            <a:r>
              <a:rPr b="0" i="0" lang="en-US" sz="2800" u="none" cap="none" strike="noStrike">
                <a:solidFill>
                  <a:schemeClr val="dk1"/>
                </a:solidFill>
                <a:latin typeface="Century Schoolbook"/>
                <a:ea typeface="Century Schoolbook"/>
                <a:cs typeface="Century Schoolbook"/>
                <a:sym typeface="Century Schoolbook"/>
              </a:rPr>
              <a:t> and the </a:t>
            </a:r>
            <a:r>
              <a:rPr b="0" i="0" lang="en-US" sz="2800" u="none" cap="none" strike="noStrike">
                <a:solidFill>
                  <a:srgbClr val="0070C0"/>
                </a:solidFill>
                <a:latin typeface="Century Schoolbook"/>
                <a:ea typeface="Century Schoolbook"/>
                <a:cs typeface="Century Schoolbook"/>
                <a:sym typeface="Century Schoolbook"/>
              </a:rPr>
              <a:t>student learning experience</a:t>
            </a:r>
            <a:r>
              <a:rPr b="0" i="0" lang="en-US" sz="2800" u="none" cap="none" strike="noStrike">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7A192"/>
        </a:solidFill>
      </p:bgPr>
    </p:bg>
    <p:spTree>
      <p:nvGrpSpPr>
        <p:cNvPr id="197" name="Shape 197"/>
        <p:cNvGrpSpPr/>
        <p:nvPr/>
      </p:nvGrpSpPr>
      <p:grpSpPr>
        <a:xfrm>
          <a:off x="0" y="0"/>
          <a:ext cx="0" cy="0"/>
          <a:chOff x="0" y="0"/>
          <a:chExt cx="0" cy="0"/>
        </a:xfrm>
      </p:grpSpPr>
      <p:sp>
        <p:nvSpPr>
          <p:cNvPr id="198" name="Shape 198"/>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9" name="Shape 199"/>
          <p:cNvSpPr/>
          <p:nvPr/>
        </p:nvSpPr>
        <p:spPr>
          <a:xfrm>
            <a:off x="0" y="4251489"/>
            <a:ext cx="11292840" cy="2606511"/>
          </a:xfrm>
          <a:prstGeom prst="rect">
            <a:avLst/>
          </a:prstGeom>
          <a:solidFill>
            <a:srgbClr val="A7A19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rawpixel-com-358750.jpg" id="200" name="Shape 200"/>
          <p:cNvPicPr preferRelativeResize="0"/>
          <p:nvPr/>
        </p:nvPicPr>
        <p:blipFill rotWithShape="1">
          <a:blip r:embed="rId3">
            <a:alphaModFix/>
          </a:blip>
          <a:srcRect b="21275" l="0" r="0" t="19943"/>
          <a:stretch/>
        </p:blipFill>
        <p:spPr>
          <a:xfrm>
            <a:off x="457200" y="10"/>
            <a:ext cx="10835640" cy="4251479"/>
          </a:xfrm>
          <a:prstGeom prst="rect">
            <a:avLst/>
          </a:prstGeom>
          <a:noFill/>
          <a:ln>
            <a:noFill/>
          </a:ln>
        </p:spPr>
      </p:pic>
      <p:sp>
        <p:nvSpPr>
          <p:cNvPr id="201" name="Shape 201"/>
          <p:cNvSpPr/>
          <p:nvPr/>
        </p:nvSpPr>
        <p:spPr>
          <a:xfrm>
            <a:off x="0" y="0"/>
            <a:ext cx="4572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2" name="Shape 202"/>
          <p:cNvSpPr txBox="1"/>
          <p:nvPr>
            <p:ph type="title"/>
          </p:nvPr>
        </p:nvSpPr>
        <p:spPr>
          <a:xfrm>
            <a:off x="914400" y="4624001"/>
            <a:ext cx="9777603" cy="1152524"/>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chemeClr val="dk1"/>
              </a:buClr>
              <a:buSzPts val="4800"/>
              <a:buFont typeface="Century Schoolbook"/>
              <a:buNone/>
            </a:pPr>
            <a:r>
              <a:rPr b="0" i="0" lang="en-US" sz="4800" u="none" cap="none" strike="noStrike">
                <a:solidFill>
                  <a:schemeClr val="dk1"/>
                </a:solidFill>
                <a:latin typeface="Century Schoolbook"/>
                <a:ea typeface="Century Schoolbook"/>
                <a:cs typeface="Century Schoolbook"/>
                <a:sym typeface="Century Schoolbook"/>
              </a:rPr>
              <a:t>Contextual Inquiry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Shape 208"/>
          <p:cNvPicPr preferRelativeResize="0"/>
          <p:nvPr/>
        </p:nvPicPr>
        <p:blipFill rotWithShape="1">
          <a:blip r:embed="rId3">
            <a:alphaModFix/>
          </a:blip>
          <a:srcRect b="0" l="0" r="0" t="0"/>
          <a:stretch/>
        </p:blipFill>
        <p:spPr>
          <a:xfrm rot="540000">
            <a:off x="923925" y="1476375"/>
            <a:ext cx="4433373" cy="47440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9" name="Shape 209"/>
          <p:cNvPicPr preferRelativeResize="0"/>
          <p:nvPr/>
        </p:nvPicPr>
        <p:blipFill rotWithShape="1">
          <a:blip r:embed="rId4">
            <a:alphaModFix/>
          </a:blip>
          <a:srcRect b="0" l="0" r="0" t="0"/>
          <a:stretch/>
        </p:blipFill>
        <p:spPr>
          <a:xfrm rot="-120000">
            <a:off x="5324475" y="1438275"/>
            <a:ext cx="4865582" cy="49122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0" name="Shape 210"/>
          <p:cNvSpPr txBox="1"/>
          <p:nvPr>
            <p:ph type="title"/>
          </p:nvPr>
        </p:nvSpPr>
        <p:spPr>
          <a:xfrm>
            <a:off x="1261872" y="365760"/>
            <a:ext cx="9692640" cy="13255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Interview Questions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1261872" y="365760"/>
            <a:ext cx="969264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entury Schoolbook"/>
              <a:buNone/>
            </a:pPr>
            <a:r>
              <a:rPr b="0" i="0" lang="en-US" sz="4400" u="none" cap="none" strike="noStrike">
                <a:solidFill>
                  <a:schemeClr val="dk1"/>
                </a:solidFill>
                <a:latin typeface="Century Schoolbook"/>
                <a:ea typeface="Century Schoolbook"/>
                <a:cs typeface="Century Schoolbook"/>
                <a:sym typeface="Century Schoolbook"/>
              </a:rPr>
              <a:t>Interviews</a:t>
            </a:r>
            <a:endParaRPr/>
          </a:p>
        </p:txBody>
      </p:sp>
      <p:sp>
        <p:nvSpPr>
          <p:cNvPr id="217" name="Shape 217"/>
          <p:cNvSpPr txBox="1"/>
          <p:nvPr>
            <p:ph idx="1" type="body"/>
          </p:nvPr>
        </p:nvSpPr>
        <p:spPr>
          <a:xfrm>
            <a:off x="1262063" y="1828800"/>
            <a:ext cx="4443412" cy="4739853"/>
          </a:xfrm>
          <a:prstGeom prst="rect">
            <a:avLst/>
          </a:prstGeom>
          <a:noFill/>
          <a:ln>
            <a:noFill/>
          </a:ln>
        </p:spPr>
        <p:txBody>
          <a:bodyPr anchorCtr="0" anchor="t" bIns="45700" lIns="91425" spcFirstLastPara="1" rIns="91425" wrap="square" tIns="45700">
            <a:noAutofit/>
          </a:bodyPr>
          <a:lstStyle/>
          <a:p>
            <a:pPr indent="-182880" lvl="0" marL="182880" marR="0" rtl="0" algn="l">
              <a:lnSpc>
                <a:spcPct val="95000"/>
              </a:lnSpc>
              <a:spcBef>
                <a:spcPts val="0"/>
              </a:spcBef>
              <a:spcAft>
                <a:spcPts val="0"/>
              </a:spcAft>
              <a:buClr>
                <a:schemeClr val="accent1"/>
              </a:buClr>
              <a:buSzPts val="1440"/>
              <a:buFont typeface="Arial"/>
              <a:buChar char="•"/>
            </a:pPr>
            <a:r>
              <a:rPr b="0" i="0" lang="en-US" sz="1800" u="none" cap="none" strike="noStrike">
                <a:solidFill>
                  <a:schemeClr val="dk1"/>
                </a:solidFill>
                <a:latin typeface="Century Schoolbook"/>
                <a:ea typeface="Century Schoolbook"/>
                <a:cs typeface="Century Schoolbook"/>
                <a:sym typeface="Century Schoolbook"/>
              </a:rPr>
              <a:t> Nine faculty members</a:t>
            </a:r>
            <a:endParaRPr/>
          </a:p>
          <a:p>
            <a:pPr indent="-182880" lvl="0" marL="182880" marR="0" rtl="0" algn="l">
              <a:lnSpc>
                <a:spcPct val="95000"/>
              </a:lnSpc>
              <a:spcBef>
                <a:spcPts val="1600"/>
              </a:spcBef>
              <a:spcAft>
                <a:spcPts val="0"/>
              </a:spcAft>
              <a:buClr>
                <a:schemeClr val="accent1"/>
              </a:buClr>
              <a:buSzPts val="1440"/>
              <a:buFont typeface="Arial"/>
              <a:buChar char="•"/>
            </a:pPr>
            <a:r>
              <a:rPr b="0" i="0" lang="en-US" sz="1800" u="none" cap="none" strike="noStrike">
                <a:solidFill>
                  <a:srgbClr val="000000"/>
                </a:solidFill>
                <a:latin typeface="Century Schoolbook"/>
                <a:ea typeface="Century Schoolbook"/>
                <a:cs typeface="Century Schoolbook"/>
                <a:sym typeface="Century Schoolbook"/>
              </a:rPr>
              <a:t>Adjunct, assistant, and associate professors</a:t>
            </a:r>
            <a:endParaRPr/>
          </a:p>
          <a:p>
            <a:pPr indent="-182880" lvl="0" marL="182880" marR="0" rtl="0" algn="l">
              <a:lnSpc>
                <a:spcPct val="95000"/>
              </a:lnSpc>
              <a:spcBef>
                <a:spcPts val="1600"/>
              </a:spcBef>
              <a:spcAft>
                <a:spcPts val="0"/>
              </a:spcAft>
              <a:buClr>
                <a:schemeClr val="accent1"/>
              </a:buClr>
              <a:buSzPts val="1440"/>
              <a:buFont typeface="Arial"/>
              <a:buChar char="•"/>
            </a:pPr>
            <a:r>
              <a:rPr b="0" i="0" lang="en-US" sz="1800" u="none" cap="none" strike="noStrike">
                <a:solidFill>
                  <a:srgbClr val="000000"/>
                </a:solidFill>
                <a:latin typeface="Century Schoolbook"/>
                <a:ea typeface="Century Schoolbook"/>
                <a:cs typeface="Century Schoolbook"/>
                <a:sym typeface="Century Schoolbook"/>
              </a:rPr>
              <a:t>Departments of</a:t>
            </a:r>
            <a:endParaRPr/>
          </a:p>
          <a:p>
            <a:pPr indent="-182880" lvl="1" marL="457200" marR="0" rtl="0" algn="l">
              <a:lnSpc>
                <a:spcPct val="90000"/>
              </a:lnSpc>
              <a:spcBef>
                <a:spcPts val="500"/>
              </a:spcBef>
              <a:spcAft>
                <a:spcPts val="0"/>
              </a:spcAft>
              <a:buClr>
                <a:schemeClr val="accent1"/>
              </a:buClr>
              <a:buSzPts val="1800"/>
              <a:buFont typeface="Noto Sans Symbols"/>
              <a:buChar char="⚫"/>
            </a:pPr>
            <a:r>
              <a:rPr b="0" i="0" lang="en-US" sz="1800" u="none" cap="none" strike="noStrike">
                <a:solidFill>
                  <a:srgbClr val="000000"/>
                </a:solidFill>
                <a:latin typeface="Century Schoolbook"/>
                <a:ea typeface="Century Schoolbook"/>
                <a:cs typeface="Century Schoolbook"/>
                <a:sym typeface="Century Schoolbook"/>
              </a:rPr>
              <a:t>English</a:t>
            </a:r>
            <a:endParaRPr/>
          </a:p>
          <a:p>
            <a:pPr indent="-182880" lvl="1" marL="457200" marR="0" rtl="0" algn="l">
              <a:lnSpc>
                <a:spcPct val="90000"/>
              </a:lnSpc>
              <a:spcBef>
                <a:spcPts val="600"/>
              </a:spcBef>
              <a:spcAft>
                <a:spcPts val="0"/>
              </a:spcAft>
              <a:buClr>
                <a:schemeClr val="accent1"/>
              </a:buClr>
              <a:buSzPts val="1800"/>
              <a:buFont typeface="Noto Sans Symbols"/>
              <a:buChar char="⚫"/>
            </a:pPr>
            <a:r>
              <a:rPr b="0" i="0" lang="en-US" sz="1800" u="none" cap="none" strike="noStrike">
                <a:solidFill>
                  <a:srgbClr val="000000"/>
                </a:solidFill>
                <a:latin typeface="Century Schoolbook"/>
                <a:ea typeface="Century Schoolbook"/>
                <a:cs typeface="Century Schoolbook"/>
                <a:sym typeface="Century Schoolbook"/>
              </a:rPr>
              <a:t>Education</a:t>
            </a:r>
            <a:endParaRPr b="0" i="0" sz="1600" u="none" cap="none" strike="noStrike">
              <a:solidFill>
                <a:schemeClr val="dk1"/>
              </a:solidFill>
              <a:latin typeface="Century Schoolbook"/>
              <a:ea typeface="Century Schoolbook"/>
              <a:cs typeface="Century Schoolbook"/>
              <a:sym typeface="Century Schoolbook"/>
            </a:endParaRPr>
          </a:p>
          <a:p>
            <a:pPr indent="-182880" lvl="1" marL="457200" marR="0" rtl="0" algn="l">
              <a:lnSpc>
                <a:spcPct val="90000"/>
              </a:lnSpc>
              <a:spcBef>
                <a:spcPts val="600"/>
              </a:spcBef>
              <a:spcAft>
                <a:spcPts val="0"/>
              </a:spcAft>
              <a:buClr>
                <a:schemeClr val="accent1"/>
              </a:buClr>
              <a:buSzPts val="1800"/>
              <a:buFont typeface="Noto Sans Symbols"/>
              <a:buChar char="⚫"/>
            </a:pPr>
            <a:r>
              <a:rPr b="0" i="0" lang="en-US" sz="1800" u="none" cap="none" strike="noStrike">
                <a:solidFill>
                  <a:srgbClr val="000000"/>
                </a:solidFill>
                <a:latin typeface="Century Schoolbook"/>
                <a:ea typeface="Century Schoolbook"/>
                <a:cs typeface="Century Schoolbook"/>
                <a:sym typeface="Century Schoolbook"/>
              </a:rPr>
              <a:t>Communications</a:t>
            </a:r>
            <a:endParaRPr/>
          </a:p>
          <a:p>
            <a:pPr indent="-182880" lvl="1" marL="457200" marR="0" rtl="0" algn="l">
              <a:lnSpc>
                <a:spcPct val="90000"/>
              </a:lnSpc>
              <a:spcBef>
                <a:spcPts val="600"/>
              </a:spcBef>
              <a:spcAft>
                <a:spcPts val="0"/>
              </a:spcAft>
              <a:buClr>
                <a:schemeClr val="accent1"/>
              </a:buClr>
              <a:buSzPts val="1800"/>
              <a:buFont typeface="Noto Sans Symbols"/>
              <a:buChar char="⚫"/>
            </a:pPr>
            <a:r>
              <a:rPr b="0" i="0" lang="en-US" sz="1800" u="none" cap="none" strike="noStrike">
                <a:solidFill>
                  <a:srgbClr val="000000"/>
                </a:solidFill>
                <a:latin typeface="Century Schoolbook"/>
                <a:ea typeface="Century Schoolbook"/>
                <a:cs typeface="Century Schoolbook"/>
                <a:sym typeface="Century Schoolbook"/>
              </a:rPr>
              <a:t>Geology</a:t>
            </a:r>
            <a:endParaRPr/>
          </a:p>
          <a:p>
            <a:pPr indent="-182880" lvl="1" marL="457200" marR="0" rtl="0" algn="l">
              <a:lnSpc>
                <a:spcPct val="90000"/>
              </a:lnSpc>
              <a:spcBef>
                <a:spcPts val="600"/>
              </a:spcBef>
              <a:spcAft>
                <a:spcPts val="0"/>
              </a:spcAft>
              <a:buClr>
                <a:schemeClr val="accent1"/>
              </a:buClr>
              <a:buSzPts val="1800"/>
              <a:buFont typeface="Noto Sans Symbols"/>
              <a:buChar char="⚫"/>
            </a:pPr>
            <a:r>
              <a:rPr b="0" i="0" lang="en-US" sz="1800" u="none" cap="none" strike="noStrike">
                <a:solidFill>
                  <a:srgbClr val="000000"/>
                </a:solidFill>
                <a:latin typeface="Century Schoolbook"/>
                <a:ea typeface="Century Schoolbook"/>
                <a:cs typeface="Century Schoolbook"/>
                <a:sym typeface="Century Schoolbook"/>
              </a:rPr>
              <a:t>Environmental Science and Policy</a:t>
            </a:r>
            <a:endParaRPr/>
          </a:p>
          <a:p>
            <a:pPr indent="-182880" lvl="1" marL="457200" marR="0" rtl="0" algn="l">
              <a:lnSpc>
                <a:spcPct val="90000"/>
              </a:lnSpc>
              <a:spcBef>
                <a:spcPts val="600"/>
              </a:spcBef>
              <a:spcAft>
                <a:spcPts val="0"/>
              </a:spcAft>
              <a:buClr>
                <a:schemeClr val="accent1"/>
              </a:buClr>
              <a:buSzPts val="1800"/>
              <a:buFont typeface="Noto Sans Symbols"/>
              <a:buChar char="⚫"/>
            </a:pPr>
            <a:r>
              <a:rPr b="0" i="0" lang="en-US" sz="1800" u="none" cap="none" strike="noStrike">
                <a:solidFill>
                  <a:srgbClr val="000000"/>
                </a:solidFill>
                <a:latin typeface="Century Schoolbook"/>
                <a:ea typeface="Century Schoolbook"/>
                <a:cs typeface="Century Schoolbook"/>
                <a:sym typeface="Century Schoolbook"/>
              </a:rPr>
              <a:t>Film and TV</a:t>
            </a:r>
            <a:endParaRPr/>
          </a:p>
          <a:p>
            <a:pPr indent="-182880" lvl="1" marL="457200" marR="0" rtl="0" algn="l">
              <a:lnSpc>
                <a:spcPct val="90000"/>
              </a:lnSpc>
              <a:spcBef>
                <a:spcPts val="600"/>
              </a:spcBef>
              <a:spcAft>
                <a:spcPts val="0"/>
              </a:spcAft>
              <a:buClr>
                <a:schemeClr val="accent1"/>
              </a:buClr>
              <a:buSzPts val="1800"/>
              <a:buFont typeface="Noto Sans Symbols"/>
              <a:buChar char="⚫"/>
            </a:pPr>
            <a:r>
              <a:rPr b="0" i="0" lang="en-US" sz="1800" u="none" cap="none" strike="noStrike">
                <a:solidFill>
                  <a:srgbClr val="000000"/>
                </a:solidFill>
                <a:latin typeface="Century Schoolbook"/>
                <a:ea typeface="Century Schoolbook"/>
                <a:cs typeface="Century Schoolbook"/>
                <a:sym typeface="Century Schoolbook"/>
              </a:rPr>
              <a:t>Learning Technologies</a:t>
            </a:r>
            <a:endParaRPr b="0" i="0" sz="1800" u="none" cap="none" strike="noStrike">
              <a:solidFill>
                <a:srgbClr val="262626"/>
              </a:solidFill>
              <a:latin typeface="Century Schoolbook"/>
              <a:ea typeface="Century Schoolbook"/>
              <a:cs typeface="Century Schoolbook"/>
              <a:sym typeface="Century Schoolbook"/>
            </a:endParaRPr>
          </a:p>
          <a:p>
            <a:pPr indent="-182880" lvl="0" marL="182880" marR="0" rtl="0" algn="l">
              <a:lnSpc>
                <a:spcPct val="95000"/>
              </a:lnSpc>
              <a:spcBef>
                <a:spcPts val="1700"/>
              </a:spcBef>
              <a:spcAft>
                <a:spcPts val="0"/>
              </a:spcAft>
              <a:buClr>
                <a:schemeClr val="accent1"/>
              </a:buClr>
              <a:buSzPts val="1440"/>
              <a:buFont typeface="Arial"/>
              <a:buChar char="•"/>
            </a:pPr>
            <a:r>
              <a:rPr b="0" i="0" lang="en-US" sz="1800" u="none" cap="none" strike="noStrike">
                <a:solidFill>
                  <a:schemeClr val="dk1"/>
                </a:solidFill>
                <a:latin typeface="Century Schoolbook"/>
                <a:ea typeface="Century Schoolbook"/>
                <a:cs typeface="Century Schoolbook"/>
                <a:sym typeface="Century Schoolbook"/>
              </a:rPr>
              <a:t> The Dean of Education and Human Development</a:t>
            </a:r>
            <a:endParaRPr/>
          </a:p>
        </p:txBody>
      </p:sp>
      <p:pic>
        <p:nvPicPr>
          <p:cNvPr descr="Team B 1.jpg" id="218" name="Shape 218"/>
          <p:cNvPicPr preferRelativeResize="0"/>
          <p:nvPr/>
        </p:nvPicPr>
        <p:blipFill rotWithShape="1">
          <a:blip r:embed="rId3">
            <a:alphaModFix/>
          </a:blip>
          <a:srcRect b="0" l="0" r="0" t="0"/>
          <a:stretch/>
        </p:blipFill>
        <p:spPr>
          <a:xfrm>
            <a:off x="5857875" y="3458210"/>
            <a:ext cx="2744592" cy="20574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Team B 2.jpg" id="219" name="Shape 219"/>
          <p:cNvPicPr preferRelativeResize="0"/>
          <p:nvPr/>
        </p:nvPicPr>
        <p:blipFill rotWithShape="1">
          <a:blip r:embed="rId4">
            <a:alphaModFix/>
          </a:blip>
          <a:srcRect b="0" l="0" r="0" t="0"/>
          <a:stretch/>
        </p:blipFill>
        <p:spPr>
          <a:xfrm>
            <a:off x="8963026" y="57150"/>
            <a:ext cx="2744592" cy="20574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Team B 3.jpg" id="220" name="Shape 220"/>
          <p:cNvPicPr preferRelativeResize="0"/>
          <p:nvPr/>
        </p:nvPicPr>
        <p:blipFill rotWithShape="1">
          <a:blip r:embed="rId5">
            <a:alphaModFix/>
          </a:blip>
          <a:srcRect b="0" l="0" r="0" t="0"/>
          <a:stretch/>
        </p:blipFill>
        <p:spPr>
          <a:xfrm>
            <a:off x="8963025" y="2382520"/>
            <a:ext cx="2744592" cy="20574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Team B 4.jpg" id="221" name="Shape 221"/>
          <p:cNvPicPr preferRelativeResize="0"/>
          <p:nvPr/>
        </p:nvPicPr>
        <p:blipFill rotWithShape="1">
          <a:blip r:embed="rId6">
            <a:alphaModFix/>
          </a:blip>
          <a:srcRect b="0" l="0" r="0" t="0"/>
          <a:stretch/>
        </p:blipFill>
        <p:spPr>
          <a:xfrm>
            <a:off x="5857875" y="876300"/>
            <a:ext cx="2744592" cy="20574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Team B 5.jpg" id="222" name="Shape 222"/>
          <p:cNvPicPr preferRelativeResize="0"/>
          <p:nvPr/>
        </p:nvPicPr>
        <p:blipFill rotWithShape="1">
          <a:blip r:embed="rId7">
            <a:alphaModFix/>
          </a:blip>
          <a:srcRect b="0" l="0" r="0" t="0"/>
          <a:stretch/>
        </p:blipFill>
        <p:spPr>
          <a:xfrm>
            <a:off x="8934450" y="4691380"/>
            <a:ext cx="2744592" cy="20574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